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2.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55" r:id="rId3"/>
  </p:sldMasterIdLst>
  <p:notesMasterIdLst>
    <p:notesMasterId r:id="rId31"/>
  </p:notesMasterIdLst>
  <p:sldIdLst>
    <p:sldId id="261" r:id="rId4"/>
    <p:sldId id="262" r:id="rId5"/>
    <p:sldId id="265" r:id="rId6"/>
    <p:sldId id="384" r:id="rId7"/>
    <p:sldId id="314" r:id="rId8"/>
    <p:sldId id="362" r:id="rId9"/>
    <p:sldId id="370" r:id="rId10"/>
    <p:sldId id="332" r:id="rId11"/>
    <p:sldId id="297" r:id="rId12"/>
    <p:sldId id="325" r:id="rId13"/>
    <p:sldId id="372" r:id="rId14"/>
    <p:sldId id="373" r:id="rId15"/>
    <p:sldId id="374" r:id="rId16"/>
    <p:sldId id="347" r:id="rId17"/>
    <p:sldId id="361" r:id="rId18"/>
    <p:sldId id="355" r:id="rId19"/>
    <p:sldId id="382" r:id="rId20"/>
    <p:sldId id="383" r:id="rId21"/>
    <p:sldId id="381" r:id="rId22"/>
    <p:sldId id="363" r:id="rId23"/>
    <p:sldId id="368" r:id="rId24"/>
    <p:sldId id="323" r:id="rId25"/>
    <p:sldId id="364" r:id="rId26"/>
    <p:sldId id="369" r:id="rId27"/>
    <p:sldId id="258" r:id="rId28"/>
    <p:sldId id="273" r:id="rId29"/>
    <p:sldId id="385" r:id="rId30"/>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5" autoAdjust="0"/>
    <p:restoredTop sz="65099" autoAdjust="0"/>
  </p:normalViewPr>
  <p:slideViewPr>
    <p:cSldViewPr snapToGrid="0">
      <p:cViewPr varScale="1">
        <p:scale>
          <a:sx n="32" d="100"/>
          <a:sy n="32" d="100"/>
        </p:scale>
        <p:origin x="1536" y="66"/>
      </p:cViewPr>
      <p:guideLst>
        <p:guide orient="horz" pos="3238"/>
        <p:guide pos="5759"/>
      </p:guideLst>
    </p:cSldViewPr>
  </p:slideViewPr>
  <p:notesTextViewPr>
    <p:cViewPr>
      <p:scale>
        <a:sx n="3" d="2"/>
        <a:sy n="3" d="2"/>
      </p:scale>
      <p:origin x="0" y="0"/>
    </p:cViewPr>
  </p:notesTextViewPr>
  <p:sorterViewPr>
    <p:cViewPr>
      <p:scale>
        <a:sx n="100" d="100"/>
        <a:sy n="100" d="100"/>
      </p:scale>
      <p:origin x="0" y="-2971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tableStyles" Target="tableStyles.xml"/><Relationship Id="rId8"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2019/7/19</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‹N°›</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400" kern="1200" dirty="0">
                <a:solidFill>
                  <a:srgbClr val="FF0000"/>
                </a:solidFill>
                <a:effectLst/>
                <a:latin typeface="+mn-lt"/>
                <a:ea typeface="+mn-ea"/>
                <a:cs typeface="+mn-cs"/>
              </a:rPr>
              <a:t>L</a:t>
            </a:r>
            <a:r>
              <a:rPr kumimoji="1" lang="fr-FR" sz="2400" kern="1200" dirty="0">
                <a:solidFill>
                  <a:schemeClr val="bg2">
                    <a:lumMod val="10000"/>
                  </a:schemeClr>
                </a:solidFill>
                <a:effectLst/>
                <a:latin typeface="+mn-lt"/>
                <a:ea typeface="+mn-ea"/>
                <a:cs typeface="+mn-cs"/>
              </a:rPr>
              <a:t>e travail présenté dans cette mémoire a été effectué dans le cadre de la préparation de la licence fondamentale en filière Sciences Mathématiques et informatiques à la faculté des sciences </a:t>
            </a:r>
            <a:r>
              <a:rPr kumimoji="1" lang="fr-FR" sz="2400" kern="1200" dirty="0" err="1">
                <a:solidFill>
                  <a:schemeClr val="bg2">
                    <a:lumMod val="10000"/>
                  </a:schemeClr>
                </a:solidFill>
                <a:effectLst/>
                <a:latin typeface="+mn-lt"/>
                <a:ea typeface="+mn-ea"/>
                <a:cs typeface="+mn-cs"/>
              </a:rPr>
              <a:t>Dhar</a:t>
            </a:r>
            <a:r>
              <a:rPr kumimoji="1" lang="fr-FR" sz="2400" kern="1200" dirty="0">
                <a:solidFill>
                  <a:schemeClr val="bg2">
                    <a:lumMod val="10000"/>
                  </a:schemeClr>
                </a:solidFill>
                <a:effectLst/>
                <a:latin typeface="+mn-lt"/>
                <a:ea typeface="+mn-ea"/>
                <a:cs typeface="+mn-cs"/>
              </a:rPr>
              <a:t> El </a:t>
            </a:r>
            <a:r>
              <a:rPr kumimoji="1" lang="fr-FR" sz="2400" kern="1200" dirty="0" err="1">
                <a:solidFill>
                  <a:schemeClr val="bg2">
                    <a:lumMod val="10000"/>
                  </a:schemeClr>
                </a:solidFill>
                <a:effectLst/>
                <a:latin typeface="+mn-lt"/>
                <a:ea typeface="+mn-ea"/>
                <a:cs typeface="+mn-cs"/>
              </a:rPr>
              <a:t>Mehraz</a:t>
            </a:r>
            <a:r>
              <a:rPr kumimoji="1" lang="fr-FR" sz="2400" kern="1200" dirty="0">
                <a:solidFill>
                  <a:schemeClr val="bg2">
                    <a:lumMod val="10000"/>
                  </a:schemeClr>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a:t>
            </a:fld>
            <a:endParaRPr kumimoji="1" lang="ja-JP" altLang="en-US"/>
          </a:p>
        </p:txBody>
      </p:sp>
    </p:spTree>
    <p:extLst>
      <p:ext uri="{BB962C8B-B14F-4D97-AF65-F5344CB8AC3E}">
        <p14:creationId xmlns:p14="http://schemas.microsoft.com/office/powerpoint/2010/main" val="38352569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US" sz="2400" b="1" dirty="0" err="1"/>
              <a:t>Alors</a:t>
            </a:r>
            <a:r>
              <a:rPr lang="en-US" sz="2400" b="1" dirty="0"/>
              <a:t> on </a:t>
            </a:r>
            <a:r>
              <a:rPr lang="en-US" sz="2400" b="1" dirty="0" err="1"/>
              <a:t>va</a:t>
            </a:r>
            <a:r>
              <a:rPr lang="en-US" sz="2400" b="1" dirty="0"/>
              <a:t> </a:t>
            </a:r>
            <a:r>
              <a:rPr lang="en-US" sz="2400" b="1" dirty="0" err="1"/>
              <a:t>parler</a:t>
            </a:r>
            <a:r>
              <a:rPr lang="en-US" sz="2400" b="1" dirty="0"/>
              <a:t> un </a:t>
            </a:r>
            <a:r>
              <a:rPr lang="en-US" sz="2400" b="1" dirty="0" err="1"/>
              <a:t>peut</a:t>
            </a:r>
            <a:r>
              <a:rPr lang="en-US" sz="2400" b="1" dirty="0"/>
              <a:t> de </a:t>
            </a:r>
            <a:r>
              <a:rPr lang="fr-FR" sz="2400" b="1" dirty="0"/>
              <a:t> composants de jeu  :</a:t>
            </a:r>
          </a:p>
          <a:p>
            <a:pPr marL="0" marR="0" lvl="0" indent="0" algn="l" defTabSz="1632753" rtl="0" eaLnBrk="1" fontAlgn="auto" latinLnBrk="0" hangingPunct="1">
              <a:lnSpc>
                <a:spcPct val="100000"/>
              </a:lnSpc>
              <a:spcBef>
                <a:spcPts val="0"/>
              </a:spcBef>
              <a:spcAft>
                <a:spcPts val="0"/>
              </a:spcAft>
              <a:buClrTx/>
              <a:buSzTx/>
              <a:buFontTx/>
              <a:buNone/>
              <a:tabLst/>
              <a:defRPr/>
            </a:pPr>
            <a:r>
              <a:rPr lang="fr-FR" sz="2400" b="1" dirty="0"/>
              <a:t>Zone du jeu :</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est souvent appelée « puit » ou « matrice » ou « Well ». Il s'agit de l'espace dans lequel tombent les pièces. Il dispose toujours d'une grille en arrière-plan, visible ou non, dont les cases sont de la même grandeur que les carrés des pièces, et que celles-ci suivent dans leur chute. Il est également entouré par une armature appelée « </a:t>
            </a:r>
            <a:r>
              <a:rPr kumimoji="1" lang="fr-FR" sz="2100" kern="1200" dirty="0" err="1">
                <a:solidFill>
                  <a:schemeClr val="tx1"/>
                </a:solidFill>
                <a:effectLst/>
                <a:latin typeface="+mn-lt"/>
                <a:ea typeface="+mn-ea"/>
                <a:cs typeface="+mn-cs"/>
              </a:rPr>
              <a:t>tétrion</a:t>
            </a:r>
            <a:r>
              <a:rPr kumimoji="1" lang="fr-FR" sz="2100" kern="1200" dirty="0">
                <a:solidFill>
                  <a:schemeClr val="tx1"/>
                </a:solidFill>
                <a:effectLst/>
                <a:latin typeface="+mn-lt"/>
                <a:ea typeface="+mn-ea"/>
                <a:cs typeface="+mn-cs"/>
              </a:rPr>
              <a:t> », infranchissable, qui pose les limites du champ de jeu.</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10</a:t>
            </a:fld>
            <a:endParaRPr kumimoji="1" lang="ja-JP" altLang="en-US"/>
          </a:p>
        </p:txBody>
      </p:sp>
    </p:spTree>
    <p:extLst>
      <p:ext uri="{BB962C8B-B14F-4D97-AF65-F5344CB8AC3E}">
        <p14:creationId xmlns:p14="http://schemas.microsoft.com/office/powerpoint/2010/main" val="16198599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400" b="1" dirty="0"/>
              <a:t>Les pièces de Tetris, sur lesquelles repose entièrement le jeu sont :</a:t>
            </a:r>
          </a:p>
          <a:p>
            <a:pPr marL="342900" indent="-342900">
              <a:buFont typeface="Wingdings" panose="05000000000000000000" pitchFamily="2" charset="2"/>
              <a:buChar char="à"/>
            </a:pPr>
            <a:r>
              <a:rPr lang="en-US" sz="2400" b="1" dirty="0"/>
              <a:t>Form</a:t>
            </a:r>
            <a:r>
              <a:rPr lang="ar-MA" sz="2400" b="1" dirty="0"/>
              <a:t>é</a:t>
            </a:r>
            <a:r>
              <a:rPr lang="en-US" sz="2400" b="1" dirty="0"/>
              <a:t> 4 </a:t>
            </a:r>
            <a:r>
              <a:rPr lang="en-US" sz="2400" b="1" dirty="0" err="1"/>
              <a:t>carr</a:t>
            </a:r>
            <a:r>
              <a:rPr lang="ar-MA" sz="2400" b="1" dirty="0"/>
              <a:t>é</a:t>
            </a:r>
            <a:r>
              <a:rPr lang="en-US" sz="2400" b="1" dirty="0"/>
              <a:t>s.</a:t>
            </a:r>
          </a:p>
          <a:p>
            <a:pPr marL="0" indent="0">
              <a:buFont typeface="Wingdings" panose="05000000000000000000" pitchFamily="2" charset="2"/>
              <a:buNone/>
            </a:pPr>
            <a:r>
              <a:rPr lang="en-US" sz="2400" b="1" dirty="0"/>
              <a:t>et</a:t>
            </a:r>
            <a:r>
              <a:rPr lang="fr-FR" sz="2400" b="1" dirty="0">
                <a:sym typeface="Wingdings" panose="05000000000000000000" pitchFamily="2" charset="2"/>
              </a:rPr>
              <a:t> </a:t>
            </a:r>
            <a:r>
              <a:rPr lang="fr-FR" sz="2400" b="1" dirty="0"/>
              <a:t>de 7 formes différentes I, J, L, O, S, T et Z.</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11</a:t>
            </a:fld>
            <a:endParaRPr kumimoji="1" lang="ja-JP" altLang="en-US"/>
          </a:p>
        </p:txBody>
      </p:sp>
    </p:spTree>
    <p:extLst>
      <p:ext uri="{BB962C8B-B14F-4D97-AF65-F5344CB8AC3E}">
        <p14:creationId xmlns:p14="http://schemas.microsoft.com/office/powerpoint/2010/main" val="39856063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2400" b="1" dirty="0"/>
              <a:t>Les lignes </a:t>
            </a:r>
            <a:r>
              <a:rPr lang="fr-FR" sz="2400" b="1" dirty="0" err="1"/>
              <a:t>complétes</a:t>
            </a:r>
            <a:r>
              <a:rPr lang="fr-FR" sz="2400" b="1" dirty="0"/>
              <a:t> disparaissent tout en rapportant des points et le joueur peut  </a:t>
            </a:r>
            <a:r>
              <a:rPr lang="ar-MA" sz="2400" b="1" dirty="0"/>
              <a:t>à </a:t>
            </a:r>
            <a:r>
              <a:rPr lang="fr-FR" sz="2400" b="1" dirty="0"/>
              <a:t>nouveau remplir les cases libérées</a:t>
            </a: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12</a:t>
            </a:fld>
            <a:endParaRPr kumimoji="1" lang="ja-JP" altLang="en-US"/>
          </a:p>
        </p:txBody>
      </p:sp>
    </p:spTree>
    <p:extLst>
      <p:ext uri="{BB962C8B-B14F-4D97-AF65-F5344CB8AC3E}">
        <p14:creationId xmlns:p14="http://schemas.microsoft.com/office/powerpoint/2010/main" val="33767494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fr-FR" sz="2400" b="1" dirty="0"/>
              <a:t>Chaque fois qu’une partie se termine, notre interface graphique devra enregistrer dans le champ de jeu combien de lignes l’utilisateur a effacées, les singles, les doubles, le score obtenu, et le temps écoulé pendant le match ,et lui donner aussi la possibilité de démarrer une nouvelle partie ou de quitter la plateforme de jeu.</a:t>
            </a:r>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13</a:t>
            </a:fld>
            <a:endParaRPr kumimoji="1" lang="ja-JP" altLang="en-US"/>
          </a:p>
        </p:txBody>
      </p:sp>
    </p:spTree>
    <p:extLst>
      <p:ext uri="{BB962C8B-B14F-4D97-AF65-F5344CB8AC3E}">
        <p14:creationId xmlns:p14="http://schemas.microsoft.com/office/powerpoint/2010/main" val="18626892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Voila je </a:t>
            </a:r>
            <a:r>
              <a:rPr lang="en-US" dirty="0" err="1"/>
              <a:t>viens</a:t>
            </a:r>
            <a:r>
              <a:rPr lang="en-US" dirty="0"/>
              <a:t> de </a:t>
            </a:r>
            <a:r>
              <a:rPr lang="en-US" dirty="0" err="1"/>
              <a:t>terminer</a:t>
            </a:r>
            <a:r>
              <a:rPr lang="en-US" dirty="0"/>
              <a:t> ma </a:t>
            </a:r>
            <a:r>
              <a:rPr lang="en-US" dirty="0" err="1"/>
              <a:t>partie</a:t>
            </a:r>
            <a:r>
              <a:rPr lang="en-US" dirty="0"/>
              <a:t> du </a:t>
            </a:r>
            <a:r>
              <a:rPr lang="en-US" dirty="0" err="1"/>
              <a:t>projet</a:t>
            </a:r>
            <a:r>
              <a:rPr lang="en-US" dirty="0"/>
              <a:t> ou </a:t>
            </a:r>
            <a:r>
              <a:rPr lang="en-US" dirty="0" err="1"/>
              <a:t>j’ai</a:t>
            </a:r>
            <a:r>
              <a:rPr lang="en-US" dirty="0"/>
              <a:t> </a:t>
            </a:r>
            <a:r>
              <a:rPr lang="en-US" dirty="0" err="1"/>
              <a:t>abord</a:t>
            </a:r>
            <a:r>
              <a:rPr lang="ar-MA" dirty="0"/>
              <a:t>é</a:t>
            </a:r>
            <a:r>
              <a:rPr lang="en-US" dirty="0"/>
              <a:t> etude d’</a:t>
            </a:r>
            <a:r>
              <a:rPr lang="ar-MA" dirty="0"/>
              <a:t>é</a:t>
            </a:r>
            <a:r>
              <a:rPr lang="en-US" dirty="0" err="1"/>
              <a:t>xistence</a:t>
            </a:r>
            <a:r>
              <a:rPr lang="en-US" dirty="0"/>
              <a:t> et </a:t>
            </a:r>
            <a:r>
              <a:rPr lang="en-US" dirty="0" err="1"/>
              <a:t>analyse</a:t>
            </a:r>
            <a:r>
              <a:rPr lang="en-US" dirty="0"/>
              <a:t> de </a:t>
            </a:r>
            <a:r>
              <a:rPr lang="en-US" dirty="0" err="1"/>
              <a:t>besoins</a:t>
            </a:r>
            <a:r>
              <a:rPr lang="en-US" dirty="0"/>
              <a:t> et je cede </a:t>
            </a:r>
            <a:r>
              <a:rPr lang="en-US" dirty="0" err="1"/>
              <a:t>maintenant</a:t>
            </a:r>
            <a:r>
              <a:rPr lang="en-US" dirty="0"/>
              <a:t> la parole a mon </a:t>
            </a:r>
            <a:r>
              <a:rPr lang="en-US" dirty="0" err="1"/>
              <a:t>coll</a:t>
            </a:r>
            <a:r>
              <a:rPr lang="ar-MA" dirty="0"/>
              <a:t>é</a:t>
            </a:r>
            <a:r>
              <a:rPr lang="en-US" dirty="0" err="1"/>
              <a:t>gue</a:t>
            </a:r>
            <a:r>
              <a:rPr lang="en-US" dirty="0"/>
              <a:t> Mohamed el </a:t>
            </a:r>
            <a:r>
              <a:rPr lang="en-US" dirty="0" err="1"/>
              <a:t>khou</a:t>
            </a:r>
            <a:r>
              <a:rPr lang="en-US" dirty="0"/>
              <a:t> qui </a:t>
            </a:r>
            <a:r>
              <a:rPr lang="en-US" dirty="0" err="1"/>
              <a:t>va</a:t>
            </a:r>
            <a:r>
              <a:rPr lang="en-US" dirty="0"/>
              <a:t> </a:t>
            </a:r>
            <a:r>
              <a:rPr lang="en-US" dirty="0" err="1"/>
              <a:t>vous</a:t>
            </a:r>
            <a:r>
              <a:rPr lang="en-US" dirty="0"/>
              <a:t> </a:t>
            </a:r>
            <a:r>
              <a:rPr lang="en-US" dirty="0" err="1"/>
              <a:t>pr</a:t>
            </a:r>
            <a:r>
              <a:rPr lang="ar-MA" dirty="0"/>
              <a:t>é</a:t>
            </a:r>
            <a:r>
              <a:rPr lang="en-US" dirty="0" err="1"/>
              <a:t>senter</a:t>
            </a:r>
            <a:r>
              <a:rPr lang="en-US" dirty="0"/>
              <a:t> la </a:t>
            </a:r>
            <a:r>
              <a:rPr lang="en-US" dirty="0" err="1"/>
              <a:t>deuxi</a:t>
            </a:r>
            <a:r>
              <a:rPr lang="ar-MA" dirty="0"/>
              <a:t>é</a:t>
            </a:r>
            <a:r>
              <a:rPr lang="en-US" dirty="0"/>
              <a:t>me </a:t>
            </a:r>
            <a:r>
              <a:rPr lang="en-US" dirty="0" err="1"/>
              <a:t>partie</a:t>
            </a:r>
            <a:r>
              <a:rPr lang="en-US" dirty="0"/>
              <a:t> du </a:t>
            </a:r>
            <a:r>
              <a:rPr lang="en-US" dirty="0" err="1"/>
              <a:t>projet</a:t>
            </a:r>
            <a:r>
              <a:rPr lang="en-US" dirty="0"/>
              <a:t> </a:t>
            </a: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14</a:t>
            </a:fld>
            <a:endParaRPr kumimoji="1" lang="ja-JP" altLang="en-US"/>
          </a:p>
        </p:txBody>
      </p:sp>
    </p:spTree>
    <p:extLst>
      <p:ext uri="{BB962C8B-B14F-4D97-AF65-F5344CB8AC3E}">
        <p14:creationId xmlns:p14="http://schemas.microsoft.com/office/powerpoint/2010/main" val="33521896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L’objectif de ce party est de donner une vue sur notre Application,</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 les différentes phases conçues    </a:t>
            </a:r>
            <a:r>
              <a:rPr kumimoji="1" lang="fr-FR" sz="2100" b="1" kern="1200" dirty="0">
                <a:solidFill>
                  <a:schemeClr val="tx1"/>
                </a:solidFill>
                <a:effectLst/>
                <a:latin typeface="+mn-lt"/>
                <a:ea typeface="+mn-ea"/>
                <a:cs typeface="+mn-cs"/>
              </a:rPr>
              <a:t>et</a:t>
            </a:r>
            <a:r>
              <a:rPr kumimoji="1" lang="fr-FR" sz="2100" kern="1200" dirty="0">
                <a:solidFill>
                  <a:schemeClr val="tx1"/>
                </a:solidFill>
                <a:effectLst/>
                <a:latin typeface="+mn-lt"/>
                <a:ea typeface="+mn-ea"/>
                <a:cs typeface="+mn-cs"/>
              </a:rPr>
              <a:t>     les différentes méthodes utilisées </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à travers le diagramme de cas d’</a:t>
            </a:r>
            <a:r>
              <a:rPr kumimoji="1" lang="fr-FR" sz="2100" b="1" kern="1200" dirty="0">
                <a:solidFill>
                  <a:schemeClr val="tx1"/>
                </a:solidFill>
                <a:effectLst/>
                <a:latin typeface="+mn-lt"/>
                <a:ea typeface="+mn-ea"/>
                <a:cs typeface="+mn-cs"/>
              </a:rPr>
              <a:t>utilisation</a:t>
            </a:r>
            <a:r>
              <a:rPr kumimoji="1" lang="fr-FR" sz="2100" kern="1200" dirty="0">
                <a:solidFill>
                  <a:schemeClr val="tx1"/>
                </a:solidFill>
                <a:effectLst/>
                <a:latin typeface="+mn-lt"/>
                <a:ea typeface="+mn-ea"/>
                <a:cs typeface="+mn-cs"/>
              </a:rPr>
              <a:t>, </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diagramme de </a:t>
            </a:r>
            <a:r>
              <a:rPr lang="fr-FR" b="1" dirty="0"/>
              <a:t>Séquence</a:t>
            </a:r>
            <a:r>
              <a:rPr kumimoji="1" lang="fr-FR" sz="2100" kern="1200" dirty="0">
                <a:solidFill>
                  <a:schemeClr val="tx1"/>
                </a:solidFill>
                <a:effectLst/>
                <a:latin typeface="+mn-lt"/>
                <a:ea typeface="+mn-ea"/>
                <a:cs typeface="+mn-cs"/>
              </a:rPr>
              <a:t>, </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diagramme de </a:t>
            </a:r>
            <a:r>
              <a:rPr kumimoji="1" lang="fr-FR" sz="2100" b="1" kern="1200" dirty="0">
                <a:solidFill>
                  <a:schemeClr val="tx1"/>
                </a:solidFill>
                <a:effectLst/>
                <a:latin typeface="+mn-lt"/>
                <a:ea typeface="+mn-ea"/>
                <a:cs typeface="+mn-cs"/>
              </a:rPr>
              <a:t>class</a:t>
            </a:r>
            <a:endParaRPr kumimoji="1" lang="fr-FR" sz="2100" kern="1200" dirty="0">
              <a:solidFill>
                <a:schemeClr val="tx1"/>
              </a:solidFill>
              <a:effectLst/>
              <a:latin typeface="+mn-lt"/>
              <a:ea typeface="+mn-ea"/>
              <a:cs typeface="+mn-cs"/>
            </a:endParaRP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Et diagramme </a:t>
            </a:r>
            <a:r>
              <a:rPr kumimoji="1" lang="fr-FR" sz="2100" b="1" kern="1200" dirty="0">
                <a:solidFill>
                  <a:schemeClr val="tx1"/>
                </a:solidFill>
                <a:effectLst/>
                <a:latin typeface="+mn-lt"/>
                <a:ea typeface="+mn-ea"/>
                <a:cs typeface="+mn-cs"/>
              </a:rPr>
              <a:t>d’</a:t>
            </a:r>
            <a:r>
              <a:rPr kumimoji="1" lang="fr-FR" sz="2100" b="1" kern="1200" dirty="0" err="1">
                <a:solidFill>
                  <a:schemeClr val="tx1"/>
                </a:solidFill>
                <a:effectLst/>
                <a:latin typeface="+mn-lt"/>
                <a:ea typeface="+mn-ea"/>
                <a:cs typeface="+mn-cs"/>
              </a:rPr>
              <a:t>activit</a:t>
            </a:r>
            <a:r>
              <a:rPr kumimoji="1" lang="ar-MA" sz="2100" b="1" kern="1200" dirty="0">
                <a:solidFill>
                  <a:schemeClr val="tx1"/>
                </a:solidFill>
                <a:effectLst/>
                <a:latin typeface="+mn-lt"/>
                <a:ea typeface="+mn-ea"/>
                <a:cs typeface="+mn-cs"/>
              </a:rPr>
              <a:t>é</a:t>
            </a:r>
            <a:r>
              <a:rPr kumimoji="1" lang="en-US" sz="2100" b="1" kern="1200" dirty="0">
                <a:solidFill>
                  <a:schemeClr val="tx1"/>
                </a:solidFill>
                <a:effectLst/>
                <a:latin typeface="+mn-lt"/>
                <a:ea typeface="+mn-ea"/>
                <a:cs typeface="+mn-cs"/>
              </a:rPr>
              <a:t>s</a:t>
            </a:r>
            <a:r>
              <a:rPr kumimoji="1" lang="fr-FR" sz="2100" kern="1200" dirty="0">
                <a:solidFill>
                  <a:schemeClr val="tx1"/>
                </a:solidFill>
                <a:effectLst/>
                <a:latin typeface="+mn-lt"/>
                <a:ea typeface="+mn-ea"/>
                <a:cs typeface="+mn-cs"/>
              </a:rPr>
              <a:t>.</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15</a:t>
            </a:fld>
            <a:endParaRPr kumimoji="1" lang="ja-JP" altLang="en-US"/>
          </a:p>
        </p:txBody>
      </p:sp>
    </p:spTree>
    <p:extLst>
      <p:ext uri="{BB962C8B-B14F-4D97-AF65-F5344CB8AC3E}">
        <p14:creationId xmlns:p14="http://schemas.microsoft.com/office/powerpoint/2010/main" val="56254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l'acteur : joueur</a:t>
            </a:r>
          </a:p>
          <a:p>
            <a:r>
              <a:rPr lang="fr-FR" dirty="0"/>
              <a:t>c'est un acteur principal qui interagit avec notre application, </a:t>
            </a:r>
          </a:p>
          <a:p>
            <a:r>
              <a:rPr lang="fr-FR" dirty="0"/>
              <a:t>Cette personne peut </a:t>
            </a:r>
            <a:r>
              <a:rPr lang="fr-FR" dirty="0" err="1"/>
              <a:t>launcer</a:t>
            </a:r>
            <a:r>
              <a:rPr lang="fr-FR" dirty="0"/>
              <a:t> une partie du jeu ,</a:t>
            </a:r>
          </a:p>
          <a:p>
            <a:r>
              <a:rPr lang="fr-FR" dirty="0"/>
              <a:t>contrôler la chute des pièces avec les déplacements, les rotations...</a:t>
            </a:r>
          </a:p>
          <a:p>
            <a:r>
              <a:rPr lang="fr-FR" dirty="0"/>
              <a:t>l'interrompre temporairement </a:t>
            </a:r>
          </a:p>
          <a:p>
            <a:r>
              <a:rPr lang="fr-FR" dirty="0"/>
              <a:t>Changer les paramètres du jeu et aussi  consulter les 10 meilleurs scores enregistres.</a:t>
            </a:r>
          </a:p>
          <a:p>
            <a:r>
              <a:rPr lang="en-US" dirty="0" err="1"/>
              <a:t>Obtenir</a:t>
            </a:r>
            <a:r>
              <a:rPr lang="en-US" dirty="0"/>
              <a:t> Aide , </a:t>
            </a:r>
            <a:r>
              <a:rPr lang="en-US" dirty="0" err="1"/>
              <a:t>About_us</a:t>
            </a:r>
            <a:r>
              <a:rPr lang="en-US" dirty="0"/>
              <a:t> , O</a:t>
            </a:r>
            <a:r>
              <a:rPr lang="fr-FR" dirty="0"/>
              <a:t>u bien Quitter le jeu</a:t>
            </a:r>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16</a:t>
            </a:fld>
            <a:endParaRPr kumimoji="1" lang="ja-JP" altLang="en-US"/>
          </a:p>
        </p:txBody>
      </p:sp>
    </p:spTree>
    <p:extLst>
      <p:ext uri="{BB962C8B-B14F-4D97-AF65-F5344CB8AC3E}">
        <p14:creationId xmlns:p14="http://schemas.microsoft.com/office/powerpoint/2010/main" val="2518288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Dans ce diagramme on a décrit de manière dynamique et interactive le cas d'utilisation :  </a:t>
            </a:r>
            <a:r>
              <a:rPr lang="fr-FR" b="1" dirty="0"/>
              <a:t>jouer </a:t>
            </a:r>
          </a:p>
          <a:p>
            <a:pPr marL="342900" indent="-342900">
              <a:buFont typeface="Wingdings" panose="05000000000000000000" pitchFamily="2" charset="2"/>
              <a:buChar char="à"/>
            </a:pPr>
            <a:r>
              <a:rPr lang="fr-FR" dirty="0">
                <a:sym typeface="Wingdings" panose="05000000000000000000" pitchFamily="2" charset="2"/>
              </a:rPr>
              <a:t>L</a:t>
            </a:r>
            <a:r>
              <a:rPr lang="fr-FR" dirty="0"/>
              <a:t>e </a:t>
            </a:r>
            <a:r>
              <a:rPr lang="fr-FR" b="1" dirty="0"/>
              <a:t>j</a:t>
            </a:r>
            <a:r>
              <a:rPr lang="fr-FR" dirty="0"/>
              <a:t>oueur lance l'application. </a:t>
            </a:r>
          </a:p>
          <a:p>
            <a:pPr marL="342900" indent="-342900">
              <a:buFont typeface="Wingdings" panose="05000000000000000000" pitchFamily="2" charset="2"/>
              <a:buChar char="à"/>
            </a:pPr>
            <a:r>
              <a:rPr lang="fr-FR" dirty="0"/>
              <a:t>Le </a:t>
            </a:r>
            <a:r>
              <a:rPr lang="fr-FR" b="1" dirty="0"/>
              <a:t>s</a:t>
            </a:r>
            <a:r>
              <a:rPr lang="fr-FR" dirty="0"/>
              <a:t>ystème affiche le menu.</a:t>
            </a:r>
          </a:p>
          <a:p>
            <a:pPr marL="342900" indent="-342900">
              <a:buFont typeface="Wingdings" panose="05000000000000000000" pitchFamily="2" charset="2"/>
              <a:buChar char="à"/>
            </a:pPr>
            <a:r>
              <a:rPr lang="fr-FR" dirty="0"/>
              <a:t>Le </a:t>
            </a:r>
            <a:r>
              <a:rPr lang="fr-FR" b="1" dirty="0"/>
              <a:t>j</a:t>
            </a:r>
            <a:r>
              <a:rPr lang="fr-FR" dirty="0"/>
              <a:t>oueur  choisit d'abord le niveau qu'il veut, et  commence la partie.</a:t>
            </a:r>
          </a:p>
          <a:p>
            <a:pPr marL="342900" indent="-342900">
              <a:buFont typeface="Wingdings" panose="05000000000000000000" pitchFamily="2" charset="2"/>
              <a:buChar char="à"/>
            </a:pPr>
            <a:r>
              <a:rPr lang="fr-FR" dirty="0">
                <a:sym typeface="Wingdings" panose="05000000000000000000" pitchFamily="2" charset="2"/>
              </a:rPr>
              <a:t>L</a:t>
            </a:r>
            <a:r>
              <a:rPr lang="fr-FR" dirty="0"/>
              <a:t>e </a:t>
            </a:r>
            <a:r>
              <a:rPr lang="fr-FR" b="1" dirty="0"/>
              <a:t>s</a:t>
            </a:r>
            <a:r>
              <a:rPr lang="fr-FR" dirty="0"/>
              <a:t>ystème affiche la pièce  qui chute et les autres suivants.</a:t>
            </a:r>
          </a:p>
          <a:p>
            <a:pPr marL="342900" indent="-342900" algn="l">
              <a:buFont typeface="Wingdings" panose="05000000000000000000" pitchFamily="2" charset="2"/>
              <a:buChar char="à"/>
            </a:pPr>
            <a:r>
              <a:rPr lang="fr-FR" b="0" dirty="0"/>
              <a:t>Le</a:t>
            </a:r>
            <a:r>
              <a:rPr lang="fr-FR" dirty="0"/>
              <a:t> </a:t>
            </a:r>
            <a:r>
              <a:rPr lang="fr-FR" b="1" dirty="0"/>
              <a:t>j</a:t>
            </a:r>
            <a:r>
              <a:rPr lang="fr-FR" dirty="0"/>
              <a:t>oueur  la contrôle avec des touches.</a:t>
            </a:r>
          </a:p>
          <a:p>
            <a:pPr marL="342900" indent="-342900" algn="l">
              <a:buFont typeface="Wingdings" panose="05000000000000000000" pitchFamily="2" charset="2"/>
              <a:buChar char="à"/>
            </a:pPr>
            <a:r>
              <a:rPr lang="fr-FR" dirty="0"/>
              <a:t>Le </a:t>
            </a:r>
            <a:r>
              <a:rPr lang="fr-FR" b="1" dirty="0"/>
              <a:t>s</a:t>
            </a:r>
            <a:r>
              <a:rPr lang="fr-FR" b="0" dirty="0"/>
              <a:t>ystème</a:t>
            </a:r>
            <a:r>
              <a:rPr lang="fr-FR" dirty="0"/>
              <a:t> chercher les lignes remplis  et les  supprime pour libérer d'espace au utilisateur, </a:t>
            </a:r>
          </a:p>
          <a:p>
            <a:pPr marL="0" indent="0" algn="l">
              <a:buFont typeface="Wingdings" panose="05000000000000000000" pitchFamily="2" charset="2"/>
              <a:buNone/>
            </a:pPr>
            <a:endParaRPr lang="fr-FR" dirty="0"/>
          </a:p>
          <a:p>
            <a:pPr marL="0" indent="0" algn="l">
              <a:buFont typeface="Wingdings" panose="05000000000000000000" pitchFamily="2" charset="2"/>
              <a:buNone/>
            </a:pPr>
            <a:r>
              <a:rPr lang="fr-FR" dirty="0"/>
              <a:t>et a chaque fois il teste si la zone est bloquante pour afficher le </a:t>
            </a:r>
            <a:r>
              <a:rPr lang="fr-FR" dirty="0" err="1"/>
              <a:t>GameOver</a:t>
            </a:r>
            <a:r>
              <a:rPr lang="fr-FR" dirty="0"/>
              <a:t>.</a:t>
            </a:r>
          </a:p>
          <a:p>
            <a:pPr marL="0" indent="0" algn="l">
              <a:buFont typeface="Wingdings" panose="05000000000000000000" pitchFamily="2" charset="2"/>
              <a:buNone/>
            </a:pPr>
            <a:endParaRPr lang="en-US" dirty="0"/>
          </a:p>
          <a:p>
            <a:pPr marL="0" indent="0" algn="l">
              <a:buFont typeface="Wingdings" panose="05000000000000000000" pitchFamily="2" charset="2"/>
              <a:buNone/>
            </a:pPr>
            <a:endParaRPr lang="fr-FR" dirty="0"/>
          </a:p>
          <a:p>
            <a:r>
              <a:rPr lang="fr-FR" dirty="0"/>
              <a:t>Cette opération se répète plusieurs fois jusqu'a ce que le joueur perd la partie.</a:t>
            </a:r>
          </a:p>
          <a:p>
            <a:endParaRPr lang="fr-FR" dirty="0"/>
          </a:p>
          <a:p>
            <a:r>
              <a:rPr lang="fr-FR" dirty="0"/>
              <a:t>Ala terminaison de la partie le système donne au joueur la possibilité de reprendre une nouvelle partie ou bien quitter.</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17</a:t>
            </a:fld>
            <a:endParaRPr kumimoji="1" lang="ja-JP" altLang="en-US"/>
          </a:p>
        </p:txBody>
      </p:sp>
    </p:spTree>
    <p:extLst>
      <p:ext uri="{BB962C8B-B14F-4D97-AF65-F5344CB8AC3E}">
        <p14:creationId xmlns:p14="http://schemas.microsoft.com/office/powerpoint/2010/main" val="19964422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a:p>
            <a:pPr marL="0" marR="0" lvl="0" indent="0" algn="l" defTabSz="1632753" rtl="0" eaLnBrk="1" fontAlgn="auto" latinLnBrk="0" hangingPunct="1">
              <a:lnSpc>
                <a:spcPct val="100000"/>
              </a:lnSpc>
              <a:spcBef>
                <a:spcPts val="0"/>
              </a:spcBef>
              <a:spcAft>
                <a:spcPts val="0"/>
              </a:spcAft>
              <a:buClrTx/>
              <a:buSzTx/>
              <a:buFontTx/>
              <a:buNone/>
              <a:tabLst/>
              <a:defRPr/>
            </a:pPr>
            <a:r>
              <a:rPr lang="fr-FR" dirty="0"/>
              <a:t>1- </a:t>
            </a:r>
            <a:r>
              <a:rPr lang="fr-FR" b="1" dirty="0" err="1"/>
              <a:t>Ghost</a:t>
            </a:r>
            <a:r>
              <a:rPr lang="fr-FR" dirty="0"/>
              <a:t> : la classe qui créer la fantôme ou bien l’ombre de la pièce courante pendant sa chute.</a:t>
            </a:r>
          </a:p>
          <a:p>
            <a:endParaRPr lang="fr-FR" dirty="0"/>
          </a:p>
          <a:p>
            <a:r>
              <a:rPr lang="fr-FR" dirty="0"/>
              <a:t>2- </a:t>
            </a:r>
            <a:r>
              <a:rPr lang="fr-FR" b="1" dirty="0" err="1"/>
              <a:t>Mino</a:t>
            </a:r>
            <a:r>
              <a:rPr lang="fr-FR" dirty="0"/>
              <a:t> : cette clase s'occupe du dessin des pièces et associer</a:t>
            </a:r>
          </a:p>
          <a:p>
            <a:r>
              <a:rPr lang="fr-FR" dirty="0"/>
              <a:t> a chacune d'elles une couleur spécifiée, elle contient les méthodes permettant le déplacement et la rotation des pièces </a:t>
            </a:r>
          </a:p>
          <a:p>
            <a:endParaRPr lang="en-US" dirty="0"/>
          </a:p>
          <a:p>
            <a:pPr marL="0" marR="0" lvl="0" indent="0" algn="l" defTabSz="1632753" rtl="0" eaLnBrk="1" fontAlgn="auto" latinLnBrk="0" hangingPunct="1">
              <a:lnSpc>
                <a:spcPct val="100000"/>
              </a:lnSpc>
              <a:spcBef>
                <a:spcPts val="0"/>
              </a:spcBef>
              <a:spcAft>
                <a:spcPts val="0"/>
              </a:spcAft>
              <a:buClrTx/>
              <a:buSzTx/>
              <a:buFontTx/>
              <a:buNone/>
              <a:tabLst/>
              <a:defRPr/>
            </a:pPr>
            <a:r>
              <a:rPr lang="fr-FR" dirty="0"/>
              <a:t>3- </a:t>
            </a:r>
            <a:r>
              <a:rPr lang="fr-FR" b="1" dirty="0" err="1"/>
              <a:t>MinoQueue</a:t>
            </a:r>
            <a:r>
              <a:rPr lang="fr-FR" dirty="0"/>
              <a:t> : la classe qui génère la liste des pièces qui vont suivre la pièce courante.</a:t>
            </a:r>
          </a:p>
          <a:p>
            <a:endParaRPr lang="fr-FR" dirty="0"/>
          </a:p>
          <a:p>
            <a:r>
              <a:rPr lang="fr-FR" dirty="0"/>
              <a:t>4- </a:t>
            </a:r>
            <a:r>
              <a:rPr lang="fr-FR" b="1" dirty="0" err="1"/>
              <a:t>MatrixPanel</a:t>
            </a:r>
            <a:r>
              <a:rPr lang="fr-FR" dirty="0"/>
              <a:t> : cette classe s'occupe de la création des 4 carreaux de la pièce .</a:t>
            </a:r>
          </a:p>
          <a:p>
            <a:endParaRPr lang="fr-FR" dirty="0"/>
          </a:p>
          <a:p>
            <a:r>
              <a:rPr lang="fr-FR" dirty="0"/>
              <a:t>5- </a:t>
            </a:r>
            <a:r>
              <a:rPr lang="fr-FR" b="1" dirty="0" err="1"/>
              <a:t>Timer</a:t>
            </a:r>
            <a:r>
              <a:rPr lang="fr-FR" dirty="0"/>
              <a:t> : comme son nom l'indique, elle permet de calculer le temps écoule et a chaque fois le mise a jour ,il fonctionne comme un chrono.</a:t>
            </a:r>
          </a:p>
          <a:p>
            <a:endParaRPr lang="en-US" dirty="0"/>
          </a:p>
          <a:p>
            <a:pPr marL="0" marR="0" lvl="0" indent="0" algn="l" defTabSz="1632753" rtl="0" eaLnBrk="1" fontAlgn="auto" latinLnBrk="0" hangingPunct="1">
              <a:lnSpc>
                <a:spcPct val="100000"/>
              </a:lnSpc>
              <a:spcBef>
                <a:spcPts val="0"/>
              </a:spcBef>
              <a:spcAft>
                <a:spcPts val="0"/>
              </a:spcAft>
              <a:buClrTx/>
              <a:buSzTx/>
              <a:buFontTx/>
              <a:buNone/>
              <a:tabLst/>
              <a:defRPr/>
            </a:pPr>
            <a:r>
              <a:rPr lang="fr-FR" dirty="0"/>
              <a:t>6- </a:t>
            </a:r>
            <a:r>
              <a:rPr lang="fr-FR" b="1" dirty="0" err="1"/>
              <a:t>GameOver</a:t>
            </a:r>
            <a:r>
              <a:rPr lang="fr-FR" dirty="0"/>
              <a:t> : la classe qui affiche les statistiques de la partie jouée: le temps écoulée, score, lignes... .</a:t>
            </a:r>
          </a:p>
          <a:p>
            <a:endParaRPr lang="fr-FR" dirty="0"/>
          </a:p>
          <a:p>
            <a:r>
              <a:rPr lang="fr-FR" dirty="0"/>
              <a:t>7- </a:t>
            </a:r>
            <a:r>
              <a:rPr lang="fr-FR" b="1" dirty="0" err="1"/>
              <a:t>HighScore</a:t>
            </a:r>
            <a:r>
              <a:rPr lang="fr-FR" dirty="0"/>
              <a:t> : la classe qui s'occupe de la gestion de scores: </a:t>
            </a:r>
            <a:r>
              <a:rPr lang="fr-FR" dirty="0" err="1"/>
              <a:t>c-a-d</a:t>
            </a:r>
            <a:r>
              <a:rPr lang="fr-FR" dirty="0"/>
              <a:t> l'enregistrements des nouveaux scores et puis les afficher enregistres dans le fichier </a:t>
            </a:r>
          </a:p>
          <a:p>
            <a:endParaRPr lang="en-US" dirty="0"/>
          </a:p>
          <a:p>
            <a:pPr marL="0" marR="0" lvl="0" indent="0" algn="l" defTabSz="1632753" rtl="0" eaLnBrk="1" fontAlgn="auto" latinLnBrk="0" hangingPunct="1">
              <a:lnSpc>
                <a:spcPct val="100000"/>
              </a:lnSpc>
              <a:spcBef>
                <a:spcPts val="0"/>
              </a:spcBef>
              <a:spcAft>
                <a:spcPts val="0"/>
              </a:spcAft>
              <a:buClrTx/>
              <a:buSzTx/>
              <a:buFontTx/>
              <a:buNone/>
              <a:tabLst/>
              <a:defRPr/>
            </a:pPr>
            <a:r>
              <a:rPr lang="fr-FR" dirty="0"/>
              <a:t>8- </a:t>
            </a:r>
            <a:r>
              <a:rPr lang="fr-FR" b="1" dirty="0" err="1"/>
              <a:t>keyHandler</a:t>
            </a:r>
            <a:r>
              <a:rPr lang="fr-FR" dirty="0"/>
              <a:t> : définir l'action associe a chaque touche de clavier, c'est un écouteur de l'action</a:t>
            </a:r>
          </a:p>
          <a:p>
            <a:endParaRPr lang="fr-FR" dirty="0"/>
          </a:p>
          <a:p>
            <a:r>
              <a:rPr lang="fr-FR" dirty="0"/>
              <a:t>9- </a:t>
            </a:r>
            <a:r>
              <a:rPr lang="fr-FR" b="1" dirty="0" err="1"/>
              <a:t>Gamepanel</a:t>
            </a:r>
            <a:r>
              <a:rPr lang="fr-FR" dirty="0"/>
              <a:t> : </a:t>
            </a:r>
            <a:r>
              <a:rPr lang="en-US" dirty="0"/>
              <a:t>C</a:t>
            </a:r>
            <a:r>
              <a:rPr lang="fr-FR" dirty="0"/>
              <a:t>’est le noyaux de cette jeux</a:t>
            </a:r>
          </a:p>
          <a:p>
            <a:r>
              <a:rPr lang="fr-FR" dirty="0"/>
              <a:t>-lancer la partie du jeu</a:t>
            </a:r>
          </a:p>
          <a:p>
            <a:r>
              <a:rPr lang="fr-FR" dirty="0"/>
              <a:t>-permet de contrôler la vitesse de chute des pièces.</a:t>
            </a:r>
          </a:p>
          <a:p>
            <a:r>
              <a:rPr lang="fr-FR" dirty="0"/>
              <a:t>-supprimer les lignes remplis </a:t>
            </a:r>
          </a:p>
          <a:p>
            <a:r>
              <a:rPr lang="fr-FR" dirty="0"/>
              <a:t>-tester le </a:t>
            </a:r>
            <a:r>
              <a:rPr lang="fr-FR" dirty="0" err="1"/>
              <a:t>GameOver</a:t>
            </a:r>
            <a:r>
              <a:rPr lang="fr-FR" dirty="0"/>
              <a:t>.</a:t>
            </a:r>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18</a:t>
            </a:fld>
            <a:endParaRPr kumimoji="1" lang="ja-JP" altLang="en-US"/>
          </a:p>
        </p:txBody>
      </p:sp>
    </p:spTree>
    <p:extLst>
      <p:ext uri="{BB962C8B-B14F-4D97-AF65-F5344CB8AC3E}">
        <p14:creationId xmlns:p14="http://schemas.microsoft.com/office/powerpoint/2010/main" val="19950255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Ce </a:t>
            </a:r>
            <a:r>
              <a:rPr lang="en-US" dirty="0" err="1"/>
              <a:t>diagramme</a:t>
            </a:r>
            <a:r>
              <a:rPr lang="en-US" dirty="0"/>
              <a:t> </a:t>
            </a:r>
            <a:r>
              <a:rPr lang="en-US" dirty="0" err="1"/>
              <a:t>montre</a:t>
            </a:r>
            <a:r>
              <a:rPr lang="en-US" dirty="0"/>
              <a:t> </a:t>
            </a:r>
            <a:r>
              <a:rPr lang="en-US" dirty="0" err="1"/>
              <a:t>techniquement</a:t>
            </a:r>
            <a:r>
              <a:rPr lang="en-US" dirty="0"/>
              <a:t> le cycle   du </a:t>
            </a:r>
            <a:r>
              <a:rPr lang="en-US" dirty="0" err="1"/>
              <a:t>jeu</a:t>
            </a:r>
            <a:r>
              <a:rPr lang="en-US" dirty="0"/>
              <a:t> a cote du </a:t>
            </a:r>
            <a:r>
              <a:rPr lang="en-US" dirty="0" err="1"/>
              <a:t>joueur</a:t>
            </a:r>
            <a:r>
              <a:rPr lang="en-US" dirty="0"/>
              <a:t> et du cote du </a:t>
            </a:r>
            <a:r>
              <a:rPr lang="en-US" dirty="0" err="1"/>
              <a:t>systeme</a:t>
            </a:r>
            <a:r>
              <a:rPr lang="en-US" dirty="0"/>
              <a:t> du </a:t>
            </a:r>
            <a:r>
              <a:rPr lang="en-US" dirty="0" err="1"/>
              <a:t>jeu</a:t>
            </a:r>
            <a:r>
              <a:rPr lang="en-US" dirty="0"/>
              <a:t>. </a:t>
            </a: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19</a:t>
            </a:fld>
            <a:endParaRPr kumimoji="1" lang="ja-JP" altLang="en-US"/>
          </a:p>
        </p:txBody>
      </p:sp>
    </p:spTree>
    <p:extLst>
      <p:ext uri="{BB962C8B-B14F-4D97-AF65-F5344CB8AC3E}">
        <p14:creationId xmlns:p14="http://schemas.microsoft.com/office/powerpoint/2010/main" val="3148927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fr-FR" sz="2100" kern="1200" dirty="0">
                <a:solidFill>
                  <a:schemeClr val="tx1"/>
                </a:solidFill>
                <a:effectLst/>
                <a:latin typeface="+mn-lt"/>
                <a:ea typeface="+mn-ea"/>
                <a:cs typeface="+mn-cs"/>
              </a:rPr>
              <a:t>Nous sommes des étudiants en FSDM, 3 </a:t>
            </a:r>
            <a:r>
              <a:rPr kumimoji="1" lang="fr-FR" sz="2100" kern="1200" dirty="0" err="1">
                <a:solidFill>
                  <a:schemeClr val="tx1"/>
                </a:solidFill>
                <a:effectLst/>
                <a:latin typeface="+mn-lt"/>
                <a:ea typeface="+mn-ea"/>
                <a:cs typeface="+mn-cs"/>
              </a:rPr>
              <a:t>éme</a:t>
            </a:r>
            <a:r>
              <a:rPr kumimoji="1" lang="fr-FR" sz="2100" kern="1200" dirty="0">
                <a:solidFill>
                  <a:schemeClr val="tx1"/>
                </a:solidFill>
                <a:effectLst/>
                <a:latin typeface="+mn-lt"/>
                <a:ea typeface="+mn-ea"/>
                <a:cs typeface="+mn-cs"/>
              </a:rPr>
              <a:t> année filière science Math Informatique (</a:t>
            </a:r>
            <a:r>
              <a:rPr kumimoji="1" lang="fr-FR" sz="2100" kern="1200" dirty="0" err="1">
                <a:solidFill>
                  <a:schemeClr val="tx1"/>
                </a:solidFill>
                <a:effectLst/>
                <a:latin typeface="+mn-lt"/>
                <a:ea typeface="+mn-ea"/>
                <a:cs typeface="+mn-cs"/>
              </a:rPr>
              <a:t>smi</a:t>
            </a:r>
            <a:r>
              <a:rPr kumimoji="1" lang="fr-FR" sz="2100" kern="1200" dirty="0">
                <a:solidFill>
                  <a:schemeClr val="tx1"/>
                </a:solidFill>
                <a:effectLst/>
                <a:latin typeface="+mn-lt"/>
                <a:ea typeface="+mn-ea"/>
                <a:cs typeface="+mn-cs"/>
              </a:rPr>
              <a:t> s6).</a:t>
            </a:r>
          </a:p>
          <a:p>
            <a:r>
              <a:rPr kumimoji="1" lang="fr-FR" sz="2100" b="1" kern="1200" dirty="0">
                <a:solidFill>
                  <a:schemeClr val="tx1"/>
                </a:solidFill>
                <a:effectLst/>
                <a:latin typeface="+mn-lt"/>
                <a:ea typeface="+mn-ea"/>
                <a:cs typeface="+mn-cs"/>
              </a:rPr>
              <a:t>Mohammed EL KHOU</a:t>
            </a:r>
            <a:r>
              <a:rPr kumimoji="1" lang="fr-FR" sz="2100" kern="1200" dirty="0">
                <a:solidFill>
                  <a:schemeClr val="tx1"/>
                </a:solidFill>
                <a:effectLst/>
                <a:latin typeface="+mn-lt"/>
                <a:ea typeface="+mn-ea"/>
                <a:cs typeface="+mn-cs"/>
              </a:rPr>
              <a:t> et </a:t>
            </a:r>
            <a:r>
              <a:rPr kumimoji="1" lang="fr-FR" sz="2100" b="1" kern="1200" dirty="0">
                <a:solidFill>
                  <a:schemeClr val="tx1"/>
                </a:solidFill>
                <a:effectLst/>
                <a:latin typeface="+mn-lt"/>
                <a:ea typeface="+mn-ea"/>
                <a:cs typeface="+mn-cs"/>
              </a:rPr>
              <a:t>Mohammed KASMI</a:t>
            </a:r>
            <a:endParaRPr kumimoji="1" lang="fr-FR" sz="2100" kern="1200" dirty="0">
              <a:solidFill>
                <a:schemeClr val="tx1"/>
              </a:solidFill>
              <a:effectLst/>
              <a:latin typeface="+mn-lt"/>
              <a:ea typeface="+mn-ea"/>
              <a:cs typeface="+mn-cs"/>
            </a:endParaRP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en-US" sz="2400" kern="1200" dirty="0" err="1">
                <a:solidFill>
                  <a:srgbClr val="00B0F0"/>
                </a:solidFill>
                <a:latin typeface="+mn-lt"/>
                <a:ea typeface="+mn-ea"/>
                <a:cs typeface="+mn-cs"/>
              </a:rPr>
              <a:t>Encadré</a:t>
            </a:r>
            <a:r>
              <a:rPr kumimoji="1" lang="en-US" sz="2400" kern="1200" dirty="0">
                <a:solidFill>
                  <a:srgbClr val="00B0F0"/>
                </a:solidFill>
                <a:latin typeface="+mn-lt"/>
                <a:ea typeface="+mn-ea"/>
                <a:cs typeface="+mn-cs"/>
              </a:rPr>
              <a:t> par</a:t>
            </a:r>
          </a:p>
          <a:p>
            <a:r>
              <a:rPr lang="en-US" b="1" dirty="0" err="1"/>
              <a:t>Pr</a:t>
            </a:r>
            <a:r>
              <a:rPr lang="en-US" b="1" dirty="0"/>
              <a:t> . Mohammed EL MOUHAJIR</a:t>
            </a:r>
            <a:endParaRPr lang="fr-FR" b="1" dirty="0"/>
          </a:p>
          <a:p>
            <a:endParaRPr lang="en-US" dirty="0"/>
          </a:p>
          <a:p>
            <a:r>
              <a:rPr kumimoji="1" lang="fr-FR" sz="2100" kern="1200" dirty="0">
                <a:solidFill>
                  <a:schemeClr val="tx1"/>
                </a:solidFill>
                <a:effectLst/>
                <a:latin typeface="+mn-lt"/>
                <a:ea typeface="+mn-ea"/>
                <a:cs typeface="+mn-cs"/>
              </a:rPr>
              <a:t>Nous tenons tout d’abord à remercier notre DIEU tout puissant qui sans sa bénédiction un tel travail n’aurait pas pu être réalisé.</a:t>
            </a:r>
          </a:p>
          <a:p>
            <a:r>
              <a:rPr kumimoji="1" lang="fr-FR" sz="2100" kern="1200" dirty="0">
                <a:solidFill>
                  <a:schemeClr val="tx1"/>
                </a:solidFill>
                <a:effectLst/>
                <a:latin typeface="+mn-lt"/>
                <a:ea typeface="+mn-ea"/>
                <a:cs typeface="+mn-cs"/>
              </a:rPr>
              <a:t> </a:t>
            </a:r>
          </a:p>
          <a:p>
            <a:r>
              <a:rPr kumimoji="1" lang="fr-FR" sz="2100" kern="1200" dirty="0">
                <a:solidFill>
                  <a:schemeClr val="tx1"/>
                </a:solidFill>
                <a:effectLst/>
                <a:latin typeface="+mn-lt"/>
                <a:ea typeface="+mn-ea"/>
                <a:cs typeface="+mn-cs"/>
              </a:rPr>
              <a:t>On profite par le biais de cette représentation, pour exprimer notre profonde gratitude et notre immense respect à notre encadrant Monsieur   </a:t>
            </a:r>
            <a:r>
              <a:rPr kumimoji="1" lang="fr-FR" sz="2100" b="1" kern="1200" dirty="0">
                <a:solidFill>
                  <a:schemeClr val="tx1"/>
                </a:solidFill>
                <a:effectLst/>
                <a:latin typeface="+mn-lt"/>
                <a:ea typeface="+mn-ea"/>
                <a:cs typeface="+mn-cs"/>
              </a:rPr>
              <a:t>Mohammed el </a:t>
            </a:r>
            <a:r>
              <a:rPr kumimoji="1" lang="fr-FR" sz="2100" b="1" kern="1200" dirty="0" err="1">
                <a:solidFill>
                  <a:schemeClr val="tx1"/>
                </a:solidFill>
                <a:effectLst/>
                <a:latin typeface="+mn-lt"/>
                <a:ea typeface="+mn-ea"/>
                <a:cs typeface="+mn-cs"/>
              </a:rPr>
              <a:t>mouhajir</a:t>
            </a:r>
            <a:r>
              <a:rPr kumimoji="1" lang="fr-FR" sz="2100" kern="1200" dirty="0">
                <a:solidFill>
                  <a:schemeClr val="tx1"/>
                </a:solidFill>
                <a:effectLst/>
                <a:latin typeface="+mn-lt"/>
                <a:ea typeface="+mn-ea"/>
                <a:cs typeface="+mn-cs"/>
              </a:rPr>
              <a:t>, Professeur en informatique à la faculté des sciences </a:t>
            </a:r>
            <a:r>
              <a:rPr kumimoji="1" lang="fr-FR" sz="2100" kern="1200" dirty="0" err="1">
                <a:solidFill>
                  <a:schemeClr val="tx1"/>
                </a:solidFill>
                <a:effectLst/>
                <a:latin typeface="+mn-lt"/>
                <a:ea typeface="+mn-ea"/>
                <a:cs typeface="+mn-cs"/>
              </a:rPr>
              <a:t>Dhar</a:t>
            </a:r>
            <a:r>
              <a:rPr kumimoji="1" lang="fr-FR" sz="2100" kern="1200" dirty="0">
                <a:solidFill>
                  <a:schemeClr val="tx1"/>
                </a:solidFill>
                <a:effectLst/>
                <a:latin typeface="+mn-lt"/>
                <a:ea typeface="+mn-ea"/>
                <a:cs typeface="+mn-cs"/>
              </a:rPr>
              <a:t> El </a:t>
            </a:r>
            <a:r>
              <a:rPr kumimoji="1" lang="fr-FR" sz="2100" kern="1200" dirty="0" err="1">
                <a:solidFill>
                  <a:schemeClr val="tx1"/>
                </a:solidFill>
                <a:effectLst/>
                <a:latin typeface="+mn-lt"/>
                <a:ea typeface="+mn-ea"/>
                <a:cs typeface="+mn-cs"/>
              </a:rPr>
              <a:t>Mehraz</a:t>
            </a:r>
            <a:r>
              <a:rPr kumimoji="1" lang="fr-FR" sz="2100" kern="1200" dirty="0">
                <a:solidFill>
                  <a:schemeClr val="tx1"/>
                </a:solidFill>
                <a:effectLst/>
                <a:latin typeface="+mn-lt"/>
                <a:ea typeface="+mn-ea"/>
                <a:cs typeface="+mn-cs"/>
              </a:rPr>
              <a:t> pour sa disponibilité, ses avis éclairés, et ses conseils judicieux.</a:t>
            </a:r>
          </a:p>
          <a:p>
            <a:endParaRPr kumimoji="1" lang="ar-MA" sz="2100" kern="1200" dirty="0">
              <a:solidFill>
                <a:schemeClr val="tx1"/>
              </a:solidFill>
              <a:effectLst/>
              <a:latin typeface="+mn-lt"/>
              <a:ea typeface="+mn-ea"/>
              <a:cs typeface="+mn-cs"/>
            </a:endParaRPr>
          </a:p>
          <a:p>
            <a:r>
              <a:rPr kumimoji="1" lang="en-US" sz="2100" kern="1200" dirty="0">
                <a:solidFill>
                  <a:schemeClr val="tx1"/>
                </a:solidFill>
                <a:effectLst/>
                <a:latin typeface="+mn-lt"/>
                <a:ea typeface="+mn-ea"/>
                <a:cs typeface="+mn-cs"/>
              </a:rPr>
              <a:t>Et bien sur a Notre Jury : 	M. </a:t>
            </a:r>
          </a:p>
          <a:p>
            <a:r>
              <a:rPr kumimoji="1" lang="en-US" sz="2100" kern="1200" dirty="0">
                <a:solidFill>
                  <a:schemeClr val="tx1"/>
                </a:solidFill>
                <a:effectLst/>
                <a:latin typeface="+mn-lt"/>
                <a:ea typeface="+mn-ea"/>
                <a:cs typeface="+mn-cs"/>
              </a:rPr>
              <a:t>	M.</a:t>
            </a:r>
          </a:p>
          <a:p>
            <a:r>
              <a:rPr kumimoji="1" lang="en-US" sz="2100" kern="1200" dirty="0">
                <a:solidFill>
                  <a:schemeClr val="tx1"/>
                </a:solidFill>
                <a:effectLst/>
                <a:latin typeface="+mn-lt"/>
                <a:ea typeface="+mn-ea"/>
                <a:cs typeface="+mn-cs"/>
              </a:rPr>
              <a:t>	M.</a:t>
            </a:r>
            <a:endParaRPr kumimoji="1" lang="ar-MA" sz="2100" kern="1200" dirty="0">
              <a:solidFill>
                <a:schemeClr val="tx1"/>
              </a:solidFill>
              <a:effectLst/>
              <a:latin typeface="+mn-lt"/>
              <a:ea typeface="+mn-ea"/>
              <a:cs typeface="+mn-cs"/>
            </a:endParaRPr>
          </a:p>
          <a:p>
            <a:endParaRPr kumimoji="1" lang="fr-FR" sz="2100" kern="1200" dirty="0">
              <a:solidFill>
                <a:schemeClr val="tx1"/>
              </a:solidFill>
              <a:effectLst/>
              <a:latin typeface="+mn-lt"/>
              <a:ea typeface="+mn-ea"/>
              <a:cs typeface="+mn-cs"/>
            </a:endParaRPr>
          </a:p>
          <a:p>
            <a:r>
              <a:rPr kumimoji="1" lang="fr-FR" sz="2100" kern="1200" dirty="0">
                <a:solidFill>
                  <a:schemeClr val="tx1"/>
                </a:solidFill>
                <a:effectLst/>
                <a:latin typeface="+mn-lt"/>
                <a:ea typeface="+mn-ea"/>
                <a:cs typeface="+mn-cs"/>
              </a:rPr>
              <a:t>Nos vifs remerciements accompagnés de toute notre gratitude s'adressent également à tous </a:t>
            </a:r>
            <a:r>
              <a:rPr kumimoji="1" lang="fr-FR" sz="2100" b="1" kern="1200" dirty="0">
                <a:solidFill>
                  <a:schemeClr val="tx1"/>
                </a:solidFill>
                <a:effectLst/>
                <a:latin typeface="+mn-lt"/>
                <a:ea typeface="+mn-ea"/>
                <a:cs typeface="+mn-cs"/>
              </a:rPr>
              <a:t>nos professeurs </a:t>
            </a:r>
            <a:r>
              <a:rPr kumimoji="1" lang="fr-FR" sz="2100" kern="1200" dirty="0">
                <a:solidFill>
                  <a:schemeClr val="tx1"/>
                </a:solidFill>
                <a:effectLst/>
                <a:latin typeface="+mn-lt"/>
                <a:ea typeface="+mn-ea"/>
                <a:cs typeface="+mn-cs"/>
              </a:rPr>
              <a:t>qui ont gardé un œil attentif sur le déroulement et l’avancement de notre projet, donnant toujours des remarques très constructives ainsi pour la confiance qu’ils nous ont fait. Nous tenons à exprimer notre plaisir de travailler sous leurs directives. </a:t>
            </a:r>
          </a:p>
          <a:p>
            <a:r>
              <a:rPr kumimoji="1" lang="fr-FR" sz="2100" kern="1200" dirty="0">
                <a:solidFill>
                  <a:schemeClr val="tx1"/>
                </a:solidFill>
                <a:effectLst/>
                <a:latin typeface="+mn-lt"/>
                <a:ea typeface="+mn-ea"/>
                <a:cs typeface="+mn-cs"/>
              </a:rPr>
              <a:t> </a:t>
            </a:r>
          </a:p>
          <a:p>
            <a:r>
              <a:rPr kumimoji="1" lang="fr-FR" sz="2100" kern="1200" dirty="0">
                <a:solidFill>
                  <a:schemeClr val="tx1"/>
                </a:solidFill>
                <a:effectLst/>
                <a:latin typeface="+mn-lt"/>
                <a:ea typeface="+mn-ea"/>
                <a:cs typeface="+mn-cs"/>
              </a:rPr>
              <a:t>Ainsi que toutes les personnes qui ont participé de près ou de loin à la réalisation de ce travail, trouvant ici l’expression de nos vifs remerciements.</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a:t>
            </a:fld>
            <a:endParaRPr kumimoji="1" lang="ja-JP" altLang="en-US"/>
          </a:p>
        </p:txBody>
      </p:sp>
    </p:spTree>
    <p:extLst>
      <p:ext uri="{BB962C8B-B14F-4D97-AF65-F5344CB8AC3E}">
        <p14:creationId xmlns:p14="http://schemas.microsoft.com/office/powerpoint/2010/main" val="32625099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Après avoir élaboré l’étude et la conception de notre application,</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nous abordons dans cette party le dernier volet de ce rapport, </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qui a pour objectif d'exposer la phase de réalisation. </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kern="1200" dirty="0">
                <a:solidFill>
                  <a:schemeClr val="tx1"/>
                </a:solidFill>
                <a:effectLst/>
                <a:latin typeface="+mn-lt"/>
                <a:ea typeface="+mn-ea"/>
                <a:cs typeface="+mn-cs"/>
              </a:rPr>
              <a:t>Cette dernière présente le résultat du travail effectué durant ce projet.</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20</a:t>
            </a:fld>
            <a:endParaRPr kumimoji="1" lang="ja-JP" altLang="en-US"/>
          </a:p>
        </p:txBody>
      </p:sp>
    </p:spTree>
    <p:extLst>
      <p:ext uri="{BB962C8B-B14F-4D97-AF65-F5344CB8AC3E}">
        <p14:creationId xmlns:p14="http://schemas.microsoft.com/office/powerpoint/2010/main" val="1291610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eaLnBrk="0" hangingPunct="0"/>
            <a:r>
              <a:rPr kumimoji="1" lang="fr-FR" sz="2100" kern="1200" dirty="0">
                <a:solidFill>
                  <a:schemeClr val="tx1"/>
                </a:solidFill>
                <a:effectLst/>
                <a:latin typeface="+mn-lt"/>
                <a:ea typeface="+mn-ea"/>
                <a:cs typeface="+mn-cs"/>
              </a:rPr>
              <a:t>Nous présentons en premier lieu notre choix de l’environnement de travail, </a:t>
            </a:r>
          </a:p>
          <a:p>
            <a:pPr eaLnBrk="0" hangingPunct="0"/>
            <a:r>
              <a:rPr kumimoji="1" lang="fr-FR" sz="2100" kern="1200" dirty="0">
                <a:solidFill>
                  <a:schemeClr val="tx1"/>
                </a:solidFill>
                <a:effectLst/>
                <a:latin typeface="+mn-lt"/>
                <a:ea typeface="+mn-ea"/>
                <a:cs typeface="+mn-cs"/>
              </a:rPr>
              <a:t>où nous spécifions l’environnement matériel et logiciel qu’on a utilisé pour réaliser notre application,</a:t>
            </a:r>
          </a:p>
          <a:p>
            <a:pPr eaLnBrk="0" hangingPunct="0"/>
            <a:r>
              <a:rPr kumimoji="1" lang="fr-FR" sz="2100" kern="1200" dirty="0">
                <a:solidFill>
                  <a:schemeClr val="tx1"/>
                </a:solidFill>
                <a:effectLst/>
                <a:latin typeface="+mn-lt"/>
                <a:ea typeface="+mn-ea"/>
                <a:cs typeface="+mn-cs"/>
              </a:rPr>
              <a:t>ainsi que le choix du langage de développement :</a:t>
            </a:r>
          </a:p>
          <a:p>
            <a:pPr eaLnBrk="0" hangingPunct="0"/>
            <a:endParaRPr kumimoji="1" lang="fr-FR" sz="2100" kern="1200" dirty="0">
              <a:solidFill>
                <a:schemeClr val="tx1"/>
              </a:solidFill>
              <a:effectLst/>
              <a:latin typeface="+mn-lt"/>
              <a:ea typeface="+mn-ea"/>
              <a:cs typeface="+mn-cs"/>
            </a:endParaRPr>
          </a:p>
          <a:p>
            <a:r>
              <a:rPr kumimoji="1" lang="fr-FR" sz="2100" b="1" kern="1200" dirty="0">
                <a:solidFill>
                  <a:schemeClr val="tx1"/>
                </a:solidFill>
                <a:effectLst/>
                <a:latin typeface="+mn-lt"/>
                <a:ea typeface="+mn-ea"/>
                <a:cs typeface="+mn-cs"/>
              </a:rPr>
              <a:t>Eclipse</a:t>
            </a:r>
            <a:r>
              <a:rPr lang="en-US" dirty="0"/>
              <a:t> </a:t>
            </a:r>
            <a:r>
              <a:rPr lang="en-US" b="1" dirty="0"/>
              <a:t>IDE : </a:t>
            </a:r>
            <a:r>
              <a:rPr lang="en-US" dirty="0"/>
              <a:t>come un </a:t>
            </a:r>
            <a:r>
              <a:rPr lang="en-US" dirty="0" err="1"/>
              <a:t>platforme</a:t>
            </a:r>
            <a:r>
              <a:rPr lang="en-US" dirty="0"/>
              <a:t> de development </a:t>
            </a:r>
            <a:r>
              <a:rPr lang="en-US" dirty="0" err="1"/>
              <a:t>logiciel</a:t>
            </a:r>
            <a:r>
              <a:rPr lang="en-US" dirty="0"/>
              <a:t> avec la </a:t>
            </a:r>
            <a:r>
              <a:rPr lang="en-US" dirty="0" err="1"/>
              <a:t>langage</a:t>
            </a:r>
            <a:r>
              <a:rPr lang="en-US" dirty="0"/>
              <a:t> Java SWING et AWT.</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b="1" kern="1200" dirty="0">
                <a:solidFill>
                  <a:schemeClr val="tx1"/>
                </a:solidFill>
                <a:effectLst/>
                <a:latin typeface="+mn-lt"/>
                <a:ea typeface="+mn-ea"/>
                <a:cs typeface="+mn-cs"/>
              </a:rPr>
              <a:t>Adobe Photoshop CC 2018 : </a:t>
            </a:r>
            <a:r>
              <a:rPr kumimoji="1" lang="fr-FR" sz="2100" kern="1200" dirty="0">
                <a:solidFill>
                  <a:schemeClr val="tx1"/>
                </a:solidFill>
                <a:effectLst/>
                <a:latin typeface="+mn-lt"/>
                <a:ea typeface="+mn-ea"/>
                <a:cs typeface="+mn-cs"/>
              </a:rPr>
              <a:t>la meilleure application d'imagerie et de design pour Créez et embellissez des photos et illustrations 2D.</a:t>
            </a:r>
          </a:p>
          <a:p>
            <a:pPr marL="0" marR="0" lvl="0" indent="0" algn="l" defTabSz="1632753" rtl="0" eaLnBrk="1" fontAlgn="auto" latinLnBrk="0" hangingPunct="1">
              <a:lnSpc>
                <a:spcPct val="100000"/>
              </a:lnSpc>
              <a:spcBef>
                <a:spcPts val="0"/>
              </a:spcBef>
              <a:spcAft>
                <a:spcPts val="0"/>
              </a:spcAft>
              <a:buClrTx/>
              <a:buSzTx/>
              <a:buFontTx/>
              <a:buNone/>
              <a:tabLst/>
              <a:defRPr/>
            </a:pPr>
            <a:r>
              <a:rPr kumimoji="1" lang="fr-FR" sz="2100" b="1" kern="1200" dirty="0" err="1">
                <a:solidFill>
                  <a:schemeClr val="tx1"/>
                </a:solidFill>
                <a:effectLst/>
                <a:latin typeface="+mn-lt"/>
                <a:ea typeface="+mn-ea"/>
                <a:cs typeface="+mn-cs"/>
              </a:rPr>
              <a:t>StartUML</a:t>
            </a:r>
            <a:r>
              <a:rPr kumimoji="1" lang="fr-FR" sz="2100" b="1" kern="1200" dirty="0">
                <a:solidFill>
                  <a:schemeClr val="tx1"/>
                </a:solidFill>
                <a:effectLst/>
                <a:latin typeface="+mn-lt"/>
                <a:ea typeface="+mn-ea"/>
                <a:cs typeface="+mn-cs"/>
              </a:rPr>
              <a:t>, </a:t>
            </a:r>
            <a:r>
              <a:rPr kumimoji="1" lang="fr-FR" sz="2100" b="1" kern="1200" dirty="0" err="1">
                <a:solidFill>
                  <a:schemeClr val="tx1"/>
                </a:solidFill>
                <a:effectLst/>
                <a:latin typeface="+mn-lt"/>
                <a:ea typeface="+mn-ea"/>
                <a:cs typeface="+mn-cs"/>
              </a:rPr>
              <a:t>Astah</a:t>
            </a:r>
            <a:r>
              <a:rPr kumimoji="1" lang="fr-FR" sz="2100" b="1" kern="1200" dirty="0">
                <a:solidFill>
                  <a:schemeClr val="tx1"/>
                </a:solidFill>
                <a:effectLst/>
                <a:latin typeface="+mn-lt"/>
                <a:ea typeface="+mn-ea"/>
                <a:cs typeface="+mn-cs"/>
              </a:rPr>
              <a:t> Community, Rational Rose : </a:t>
            </a:r>
            <a:r>
              <a:rPr kumimoji="1" lang="fr-FR" sz="2100" kern="1200" dirty="0">
                <a:solidFill>
                  <a:schemeClr val="tx1"/>
                </a:solidFill>
                <a:effectLst/>
                <a:latin typeface="+mn-lt"/>
                <a:ea typeface="+mn-ea"/>
                <a:cs typeface="+mn-cs"/>
              </a:rPr>
              <a:t> des logiciels de modélisation UML open source</a:t>
            </a:r>
          </a:p>
          <a:p>
            <a:r>
              <a:rPr kumimoji="1" lang="fr-FR" sz="2100" b="1" kern="1200" dirty="0">
                <a:solidFill>
                  <a:schemeClr val="tx1"/>
                </a:solidFill>
                <a:effectLst/>
                <a:latin typeface="+mn-lt"/>
                <a:ea typeface="+mn-ea"/>
                <a:cs typeface="+mn-cs"/>
              </a:rPr>
              <a:t>Exe4j : </a:t>
            </a:r>
            <a:r>
              <a:rPr kumimoji="1" lang="fr-FR" sz="2100" kern="1200" dirty="0">
                <a:solidFill>
                  <a:schemeClr val="tx1"/>
                </a:solidFill>
                <a:effectLst/>
                <a:latin typeface="+mn-lt"/>
                <a:ea typeface="+mn-ea"/>
                <a:cs typeface="+mn-cs"/>
              </a:rPr>
              <a:t>permet aux programmeurs de créer rapidement des applications Java au format EXE et de les intégrer dans Windows.</a:t>
            </a:r>
          </a:p>
          <a:p>
            <a:r>
              <a:rPr kumimoji="1" lang="fr-FR" sz="2100" kern="1200" dirty="0">
                <a:solidFill>
                  <a:schemeClr val="tx1"/>
                </a:solidFill>
                <a:effectLst/>
                <a:latin typeface="+mn-lt"/>
                <a:ea typeface="+mn-ea"/>
                <a:cs typeface="+mn-cs"/>
              </a:rPr>
              <a:t> </a:t>
            </a:r>
            <a:r>
              <a:rPr kumimoji="1" lang="fr-FR" sz="2100" b="1" kern="1200" dirty="0">
                <a:solidFill>
                  <a:schemeClr val="tx1"/>
                </a:solidFill>
                <a:effectLst/>
                <a:latin typeface="+mn-lt"/>
                <a:ea typeface="+mn-ea"/>
                <a:cs typeface="+mn-cs"/>
              </a:rPr>
              <a:t>Ms </a:t>
            </a:r>
            <a:r>
              <a:rPr kumimoji="1" lang="fr-FR" sz="2100" b="1" kern="1200" dirty="0" err="1">
                <a:solidFill>
                  <a:schemeClr val="tx1"/>
                </a:solidFill>
                <a:effectLst/>
                <a:latin typeface="+mn-lt"/>
                <a:ea typeface="+mn-ea"/>
                <a:cs typeface="+mn-cs"/>
              </a:rPr>
              <a:t>project</a:t>
            </a:r>
            <a:r>
              <a:rPr kumimoji="1" lang="fr-FR" sz="2100" b="1" kern="1200" dirty="0">
                <a:solidFill>
                  <a:schemeClr val="tx1"/>
                </a:solidFill>
                <a:effectLst/>
                <a:latin typeface="+mn-lt"/>
                <a:ea typeface="+mn-ea"/>
                <a:cs typeface="+mn-cs"/>
              </a:rPr>
              <a:t> : </a:t>
            </a:r>
            <a:r>
              <a:rPr kumimoji="1" lang="fr-FR" sz="2100" kern="1200" dirty="0">
                <a:solidFill>
                  <a:schemeClr val="tx1"/>
                </a:solidFill>
                <a:effectLst/>
                <a:latin typeface="+mn-lt"/>
                <a:ea typeface="+mn-ea"/>
                <a:cs typeface="+mn-cs"/>
              </a:rPr>
              <a:t>permet de planifier et piloter les projets,</a:t>
            </a:r>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21</a:t>
            </a:fld>
            <a:endParaRPr kumimoji="1" lang="ja-JP" altLang="en-US"/>
          </a:p>
        </p:txBody>
      </p:sp>
    </p:spTree>
    <p:extLst>
      <p:ext uri="{BB962C8B-B14F-4D97-AF65-F5344CB8AC3E}">
        <p14:creationId xmlns:p14="http://schemas.microsoft.com/office/powerpoint/2010/main" val="6202960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22</a:t>
            </a:fld>
            <a:endParaRPr kumimoji="1" lang="ja-JP" altLang="en-US"/>
          </a:p>
        </p:txBody>
      </p:sp>
    </p:spTree>
    <p:extLst>
      <p:ext uri="{BB962C8B-B14F-4D97-AF65-F5344CB8AC3E}">
        <p14:creationId xmlns:p14="http://schemas.microsoft.com/office/powerpoint/2010/main" val="2252359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fr-FR" sz="4000" kern="1200" dirty="0">
                <a:solidFill>
                  <a:schemeClr val="tx1"/>
                </a:solidFill>
                <a:effectLst/>
                <a:latin typeface="+mn-lt"/>
                <a:ea typeface="+mn-ea"/>
                <a:cs typeface="+mn-cs"/>
              </a:rPr>
              <a:t>Tout au long de ce rapport, nous avons présenté les différentes étapes de réalisation de ce jeu.</a:t>
            </a:r>
          </a:p>
          <a:p>
            <a:r>
              <a:rPr kumimoji="1" lang="fr-FR" sz="4000" kern="1200">
                <a:solidFill>
                  <a:schemeClr val="tx1"/>
                </a:solidFill>
                <a:effectLst/>
                <a:latin typeface="+mn-lt"/>
                <a:ea typeface="+mn-ea"/>
                <a:cs typeface="+mn-cs"/>
              </a:rPr>
              <a:t> </a:t>
            </a:r>
            <a:r>
              <a:rPr kumimoji="1" lang="fr-FR" sz="4000" kern="1200" dirty="0">
                <a:solidFill>
                  <a:schemeClr val="tx1"/>
                </a:solidFill>
                <a:effectLst/>
                <a:latin typeface="+mn-lt"/>
                <a:ea typeface="+mn-ea"/>
                <a:cs typeface="+mn-cs"/>
              </a:rPr>
              <a:t> </a:t>
            </a:r>
          </a:p>
          <a:p>
            <a:r>
              <a:rPr kumimoji="1" lang="fr-FR" sz="4000" kern="1200" dirty="0">
                <a:solidFill>
                  <a:schemeClr val="tx1"/>
                </a:solidFill>
                <a:effectLst/>
                <a:latin typeface="+mn-lt"/>
                <a:ea typeface="+mn-ea"/>
                <a:cs typeface="+mn-cs"/>
              </a:rPr>
              <a:t>En travaillant sur ce projet nous avons appliqué la majorité des acquis que nous avons reçu tout au long de notre cursus universitaire : de la modélisation UML jusqu’au principe de programmation orienté objet. </a:t>
            </a:r>
          </a:p>
          <a:p>
            <a:r>
              <a:rPr kumimoji="1" lang="fr-FR" sz="4000" kern="1200" dirty="0">
                <a:solidFill>
                  <a:schemeClr val="tx1"/>
                </a:solidFill>
                <a:effectLst/>
                <a:latin typeface="+mn-lt"/>
                <a:ea typeface="+mn-ea"/>
                <a:cs typeface="+mn-cs"/>
              </a:rPr>
              <a:t> </a:t>
            </a:r>
          </a:p>
          <a:p>
            <a:r>
              <a:rPr kumimoji="1" lang="fr-FR" sz="4000" kern="1200" dirty="0">
                <a:solidFill>
                  <a:schemeClr val="tx1"/>
                </a:solidFill>
                <a:effectLst/>
                <a:latin typeface="+mn-lt"/>
                <a:ea typeface="+mn-ea"/>
                <a:cs typeface="+mn-cs"/>
              </a:rPr>
              <a:t>Au cours de la réalisation de notre projet, nous avons été contraints par quelques limites, notamment la contrainte du temps qui était relativement un obstacle devant l’ajout de certaines fonctionnalités. </a:t>
            </a:r>
          </a:p>
          <a:p>
            <a:r>
              <a:rPr kumimoji="1" lang="fr-FR" sz="4000" kern="1200" dirty="0">
                <a:solidFill>
                  <a:schemeClr val="tx1"/>
                </a:solidFill>
                <a:effectLst/>
                <a:latin typeface="+mn-lt"/>
                <a:ea typeface="+mn-ea"/>
                <a:cs typeface="+mn-cs"/>
              </a:rPr>
              <a:t> </a:t>
            </a:r>
          </a:p>
          <a:p>
            <a:r>
              <a:rPr kumimoji="1" lang="fr-FR" sz="4000" kern="1200" dirty="0">
                <a:solidFill>
                  <a:schemeClr val="tx1"/>
                </a:solidFill>
                <a:effectLst/>
                <a:latin typeface="+mn-lt"/>
                <a:ea typeface="+mn-ea"/>
                <a:cs typeface="+mn-cs"/>
              </a:rPr>
              <a:t>Cependant, il était une occasion pour mettre en évidence et déployer sur le plan pratique nos connaissances en informatique. </a:t>
            </a:r>
          </a:p>
          <a:p>
            <a:r>
              <a:rPr kumimoji="1" lang="fr-FR" sz="4000" kern="1200" dirty="0">
                <a:solidFill>
                  <a:schemeClr val="tx1"/>
                </a:solidFill>
                <a:effectLst/>
                <a:latin typeface="+mn-lt"/>
                <a:ea typeface="+mn-ea"/>
                <a:cs typeface="+mn-cs"/>
              </a:rPr>
              <a:t>Le projet peut être amélioré, et ce, en lui ajoutant quelques modules ou interfaces pour mieux l’adopter aux besoins de l’utilisateur et pour qu’il soit toujours fiable et pratique.</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24</a:t>
            </a:fld>
            <a:endParaRPr kumimoji="1" lang="ja-JP" altLang="en-US"/>
          </a:p>
        </p:txBody>
      </p:sp>
    </p:spTree>
    <p:extLst>
      <p:ext uri="{BB962C8B-B14F-4D97-AF65-F5344CB8AC3E}">
        <p14:creationId xmlns:p14="http://schemas.microsoft.com/office/powerpoint/2010/main" val="1134489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a:t>Notre plan </a:t>
            </a:r>
            <a:r>
              <a:rPr lang="en-US" dirty="0" err="1"/>
              <a:t>est</a:t>
            </a:r>
            <a:r>
              <a:rPr lang="en-US" dirty="0"/>
              <a:t> compose de 5 axes:</a:t>
            </a:r>
          </a:p>
          <a:p>
            <a:r>
              <a:rPr lang="en-US" dirty="0"/>
              <a:t>-</a:t>
            </a:r>
          </a:p>
          <a:p>
            <a:r>
              <a:rPr lang="en-US" dirty="0"/>
              <a:t>-</a:t>
            </a:r>
          </a:p>
          <a:p>
            <a:r>
              <a:rPr lang="en-US" dirty="0"/>
              <a:t>-</a:t>
            </a:r>
          </a:p>
          <a:p>
            <a:r>
              <a:rPr lang="en-US" dirty="0"/>
              <a:t>-</a:t>
            </a:r>
          </a:p>
          <a:p>
            <a:r>
              <a:rPr lang="en-US" dirty="0"/>
              <a:t>-</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3</a:t>
            </a:fld>
            <a:endParaRPr kumimoji="1" lang="ja-JP" altLang="en-US"/>
          </a:p>
        </p:txBody>
      </p:sp>
    </p:spTree>
    <p:extLst>
      <p:ext uri="{BB962C8B-B14F-4D97-AF65-F5344CB8AC3E}">
        <p14:creationId xmlns:p14="http://schemas.microsoft.com/office/powerpoint/2010/main" val="4961457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fr-FR" sz="2100" kern="1200" dirty="0">
                <a:solidFill>
                  <a:schemeClr val="tx1"/>
                </a:solidFill>
                <a:effectLst/>
                <a:latin typeface="+mn-lt"/>
                <a:ea typeface="+mn-ea"/>
                <a:cs typeface="+mn-cs"/>
              </a:rPr>
              <a:t>La société actuelle nous baigne dans un stress quotidien qui</a:t>
            </a:r>
          </a:p>
          <a:p>
            <a:r>
              <a:rPr kumimoji="1" lang="fr-FR" sz="2100" kern="1200" dirty="0">
                <a:solidFill>
                  <a:schemeClr val="tx1"/>
                </a:solidFill>
                <a:effectLst/>
                <a:latin typeface="+mn-lt"/>
                <a:ea typeface="+mn-ea"/>
                <a:cs typeface="+mn-cs"/>
              </a:rPr>
              <a:t>requiert parfois un exutoire conséquent pour nous en extirper, </a:t>
            </a:r>
          </a:p>
          <a:p>
            <a:r>
              <a:rPr kumimoji="1" lang="fr-FR" sz="2100" kern="1200" dirty="0">
                <a:solidFill>
                  <a:schemeClr val="tx1"/>
                </a:solidFill>
                <a:effectLst/>
                <a:latin typeface="+mn-lt"/>
                <a:ea typeface="+mn-ea"/>
                <a:cs typeface="+mn-cs"/>
              </a:rPr>
              <a:t>les jeux de vidéos  fait partie de ces expédients.</a:t>
            </a:r>
            <a:endParaRPr lang="fr-FR" dirty="0"/>
          </a:p>
          <a:p>
            <a:endParaRPr lang="fr-FR" b="1"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4</a:t>
            </a:fld>
            <a:endParaRPr kumimoji="1" lang="ja-JP" altLang="en-US"/>
          </a:p>
        </p:txBody>
      </p:sp>
    </p:spTree>
    <p:extLst>
      <p:ext uri="{BB962C8B-B14F-4D97-AF65-F5344CB8AC3E}">
        <p14:creationId xmlns:p14="http://schemas.microsoft.com/office/powerpoint/2010/main" val="121449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en-US" sz="2100" kern="1200" dirty="0">
                <a:solidFill>
                  <a:schemeClr val="tx1"/>
                </a:solidFill>
                <a:effectLst/>
                <a:latin typeface="+mn-lt"/>
                <a:ea typeface="+mn-ea"/>
                <a:cs typeface="+mn-cs"/>
              </a:rPr>
              <a:t>Les</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jeux</a:t>
            </a:r>
            <a:r>
              <a:rPr kumimoji="1" lang="en-US" sz="2100" kern="1200" baseline="0" dirty="0">
                <a:solidFill>
                  <a:schemeClr val="tx1"/>
                </a:solidFill>
                <a:effectLst/>
                <a:latin typeface="+mn-lt"/>
                <a:ea typeface="+mn-ea"/>
                <a:cs typeface="+mn-cs"/>
              </a:rPr>
              <a:t> videos </a:t>
            </a:r>
            <a:r>
              <a:rPr kumimoji="1" lang="en-US" sz="2100" kern="1200" baseline="0" dirty="0" err="1">
                <a:solidFill>
                  <a:schemeClr val="tx1"/>
                </a:solidFill>
                <a:effectLst/>
                <a:latin typeface="+mn-lt"/>
                <a:ea typeface="+mn-ea"/>
                <a:cs typeface="+mn-cs"/>
              </a:rPr>
              <a:t>ont</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connnu</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depuis</a:t>
            </a:r>
            <a:r>
              <a:rPr kumimoji="1" lang="en-US" sz="2100" kern="1200" baseline="0" dirty="0">
                <a:solidFill>
                  <a:schemeClr val="tx1"/>
                </a:solidFill>
                <a:effectLst/>
                <a:latin typeface="+mn-lt"/>
                <a:ea typeface="+mn-ea"/>
                <a:cs typeface="+mn-cs"/>
              </a:rPr>
              <a:t> 1999 un </a:t>
            </a:r>
            <a:r>
              <a:rPr kumimoji="1" lang="en-US" sz="2100" kern="1200" baseline="0" dirty="0" err="1">
                <a:solidFill>
                  <a:schemeClr val="tx1"/>
                </a:solidFill>
                <a:effectLst/>
                <a:latin typeface="+mn-lt"/>
                <a:ea typeface="+mn-ea"/>
                <a:cs typeface="+mn-cs"/>
              </a:rPr>
              <a:t>developpement</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tres</a:t>
            </a:r>
            <a:r>
              <a:rPr kumimoji="1" lang="en-US" sz="2100" kern="1200" baseline="0" dirty="0">
                <a:solidFill>
                  <a:schemeClr val="tx1"/>
                </a:solidFill>
                <a:effectLst/>
                <a:latin typeface="+mn-lt"/>
                <a:ea typeface="+mn-ea"/>
                <a:cs typeface="+mn-cs"/>
              </a:rPr>
              <a:t> important.</a:t>
            </a:r>
          </a:p>
          <a:p>
            <a:r>
              <a:rPr kumimoji="1" lang="en-US" sz="2100" kern="1200" baseline="0" dirty="0" err="1">
                <a:solidFill>
                  <a:schemeClr val="tx1"/>
                </a:solidFill>
                <a:effectLst/>
                <a:latin typeface="+mn-lt"/>
                <a:ea typeface="+mn-ea"/>
                <a:cs typeface="+mn-cs"/>
              </a:rPr>
              <a:t>En</a:t>
            </a:r>
            <a:r>
              <a:rPr kumimoji="1" lang="en-US" sz="2100" kern="1200" baseline="0" dirty="0">
                <a:solidFill>
                  <a:schemeClr val="tx1"/>
                </a:solidFill>
                <a:effectLst/>
                <a:latin typeface="+mn-lt"/>
                <a:ea typeface="+mn-ea"/>
                <a:cs typeface="+mn-cs"/>
              </a:rPr>
              <a:t> 1999 le </a:t>
            </a:r>
            <a:r>
              <a:rPr kumimoji="1" lang="en-US" sz="2100" kern="1200" baseline="0" dirty="0" err="1">
                <a:solidFill>
                  <a:schemeClr val="tx1"/>
                </a:solidFill>
                <a:effectLst/>
                <a:latin typeface="+mn-lt"/>
                <a:ea typeface="+mn-ea"/>
                <a:cs typeface="+mn-cs"/>
              </a:rPr>
              <a:t>nombre</a:t>
            </a:r>
            <a:r>
              <a:rPr kumimoji="1" lang="en-US" sz="2100" kern="1200" baseline="0" dirty="0">
                <a:solidFill>
                  <a:schemeClr val="tx1"/>
                </a:solidFill>
                <a:effectLst/>
                <a:latin typeface="+mn-lt"/>
                <a:ea typeface="+mn-ea"/>
                <a:cs typeface="+mn-cs"/>
              </a:rPr>
              <a:t> des </a:t>
            </a:r>
            <a:r>
              <a:rPr kumimoji="1" lang="en-US" sz="2100" kern="1200" baseline="0" dirty="0" err="1">
                <a:solidFill>
                  <a:schemeClr val="tx1"/>
                </a:solidFill>
                <a:effectLst/>
                <a:latin typeface="+mn-lt"/>
                <a:ea typeface="+mn-ea"/>
                <a:cs typeface="+mn-cs"/>
              </a:rPr>
              <a:t>joueurs</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etait</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juste</a:t>
            </a:r>
            <a:r>
              <a:rPr kumimoji="1" lang="en-US" sz="2100" kern="1200" baseline="0" dirty="0">
                <a:solidFill>
                  <a:schemeClr val="tx1"/>
                </a:solidFill>
                <a:effectLst/>
                <a:latin typeface="+mn-lt"/>
                <a:ea typeface="+mn-ea"/>
                <a:cs typeface="+mn-cs"/>
              </a:rPr>
              <a:t> 20% de la population </a:t>
            </a:r>
            <a:r>
              <a:rPr kumimoji="1" lang="en-US" sz="2100" kern="1200" baseline="0" dirty="0" err="1">
                <a:solidFill>
                  <a:schemeClr val="tx1"/>
                </a:solidFill>
                <a:effectLst/>
                <a:latin typeface="+mn-lt"/>
                <a:ea typeface="+mn-ea"/>
                <a:cs typeface="+mn-cs"/>
              </a:rPr>
              <a:t>mondiale</a:t>
            </a:r>
            <a:r>
              <a:rPr kumimoji="1" lang="en-US" sz="2100" kern="1200" baseline="0" dirty="0">
                <a:solidFill>
                  <a:schemeClr val="tx1"/>
                </a:solidFill>
                <a:effectLst/>
                <a:latin typeface="+mn-lt"/>
                <a:ea typeface="+mn-ea"/>
                <a:cs typeface="+mn-cs"/>
              </a:rPr>
              <a:t> ,et </a:t>
            </a:r>
            <a:r>
              <a:rPr kumimoji="1" lang="en-US" sz="2100" kern="1200" baseline="0" dirty="0" err="1">
                <a:solidFill>
                  <a:schemeClr val="tx1"/>
                </a:solidFill>
                <a:effectLst/>
                <a:latin typeface="+mn-lt"/>
                <a:ea typeface="+mn-ea"/>
                <a:cs typeface="+mn-cs"/>
              </a:rPr>
              <a:t>apres</a:t>
            </a:r>
            <a:r>
              <a:rPr kumimoji="1" lang="en-US" sz="2100" kern="1200" baseline="0" dirty="0">
                <a:solidFill>
                  <a:schemeClr val="tx1"/>
                </a:solidFill>
                <a:effectLst/>
                <a:latin typeface="+mn-lt"/>
                <a:ea typeface="+mn-ea"/>
                <a:cs typeface="+mn-cs"/>
              </a:rPr>
              <a:t> 19 </a:t>
            </a:r>
            <a:r>
              <a:rPr kumimoji="1" lang="en-US" sz="2100" kern="1200" baseline="0" dirty="0" err="1">
                <a:solidFill>
                  <a:schemeClr val="tx1"/>
                </a:solidFill>
                <a:effectLst/>
                <a:latin typeface="+mn-lt"/>
                <a:ea typeface="+mn-ea"/>
                <a:cs typeface="+mn-cs"/>
              </a:rPr>
              <a:t>ans</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il</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desormais</a:t>
            </a:r>
            <a:r>
              <a:rPr kumimoji="1" lang="en-US" sz="2100" kern="1200" baseline="0" dirty="0">
                <a:solidFill>
                  <a:schemeClr val="tx1"/>
                </a:solidFill>
                <a:effectLst/>
                <a:latin typeface="+mn-lt"/>
                <a:ea typeface="+mn-ea"/>
                <a:cs typeface="+mn-cs"/>
              </a:rPr>
              <a:t> plus de la </a:t>
            </a:r>
            <a:r>
              <a:rPr kumimoji="1" lang="en-US" sz="2100" kern="1200" baseline="0" dirty="0" err="1">
                <a:solidFill>
                  <a:schemeClr val="tx1"/>
                </a:solidFill>
                <a:effectLst/>
                <a:latin typeface="+mn-lt"/>
                <a:ea typeface="+mn-ea"/>
                <a:cs typeface="+mn-cs"/>
              </a:rPr>
              <a:t>moitie</a:t>
            </a:r>
            <a:r>
              <a:rPr kumimoji="1" lang="en-US" sz="2100" kern="1200" baseline="0" dirty="0">
                <a:solidFill>
                  <a:schemeClr val="tx1"/>
                </a:solidFill>
                <a:effectLst/>
                <a:latin typeface="+mn-lt"/>
                <a:ea typeface="+mn-ea"/>
                <a:cs typeface="+mn-cs"/>
              </a:rPr>
              <a:t> de la population </a:t>
            </a:r>
            <a:r>
              <a:rPr kumimoji="1" lang="en-US" sz="2100" kern="1200" baseline="0" dirty="0" err="1">
                <a:solidFill>
                  <a:schemeClr val="tx1"/>
                </a:solidFill>
                <a:effectLst/>
                <a:latin typeface="+mn-lt"/>
                <a:ea typeface="+mn-ea"/>
                <a:cs typeface="+mn-cs"/>
              </a:rPr>
              <a:t>mondiale</a:t>
            </a:r>
            <a:r>
              <a:rPr kumimoji="1" lang="en-US" sz="2100" kern="1200" baseline="0" dirty="0">
                <a:solidFill>
                  <a:schemeClr val="tx1"/>
                </a:solidFill>
                <a:effectLst/>
                <a:latin typeface="+mn-lt"/>
                <a:ea typeface="+mn-ea"/>
                <a:cs typeface="+mn-cs"/>
              </a:rPr>
              <a:t> ,et </a:t>
            </a:r>
            <a:r>
              <a:rPr kumimoji="1" lang="en-US" sz="2100" kern="1200" baseline="0" dirty="0" err="1">
                <a:solidFill>
                  <a:schemeClr val="tx1"/>
                </a:solidFill>
                <a:effectLst/>
                <a:latin typeface="+mn-lt"/>
                <a:ea typeface="+mn-ea"/>
                <a:cs typeface="+mn-cs"/>
              </a:rPr>
              <a:t>egalement</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l’age</a:t>
            </a:r>
            <a:r>
              <a:rPr kumimoji="1" lang="en-US" sz="2100" kern="1200" baseline="0" dirty="0">
                <a:solidFill>
                  <a:schemeClr val="tx1"/>
                </a:solidFill>
                <a:effectLst/>
                <a:latin typeface="+mn-lt"/>
                <a:ea typeface="+mn-ea"/>
                <a:cs typeface="+mn-cs"/>
              </a:rPr>
              <a:t> </a:t>
            </a:r>
            <a:r>
              <a:rPr kumimoji="1" lang="en-US" sz="2100" kern="1200" baseline="0" dirty="0" err="1">
                <a:solidFill>
                  <a:schemeClr val="tx1"/>
                </a:solidFill>
                <a:effectLst/>
                <a:latin typeface="+mn-lt"/>
                <a:ea typeface="+mn-ea"/>
                <a:cs typeface="+mn-cs"/>
              </a:rPr>
              <a:t>moyen</a:t>
            </a:r>
            <a:r>
              <a:rPr kumimoji="1" lang="en-US" sz="2100" kern="1200" baseline="0" dirty="0">
                <a:solidFill>
                  <a:schemeClr val="tx1"/>
                </a:solidFill>
                <a:effectLst/>
                <a:latin typeface="+mn-lt"/>
                <a:ea typeface="+mn-ea"/>
                <a:cs typeface="+mn-cs"/>
              </a:rPr>
              <a:t> des </a:t>
            </a:r>
            <a:r>
              <a:rPr kumimoji="1" lang="en-US" sz="2100" kern="1200" baseline="0" dirty="0" err="1">
                <a:solidFill>
                  <a:schemeClr val="tx1"/>
                </a:solidFill>
                <a:effectLst/>
                <a:latin typeface="+mn-lt"/>
                <a:ea typeface="+mn-ea"/>
                <a:cs typeface="+mn-cs"/>
              </a:rPr>
              <a:t>joueurs</a:t>
            </a:r>
            <a:r>
              <a:rPr kumimoji="1" lang="en-US" sz="2100" kern="1200" baseline="0" dirty="0">
                <a:solidFill>
                  <a:schemeClr val="tx1"/>
                </a:solidFill>
                <a:effectLst/>
                <a:latin typeface="+mn-lt"/>
                <a:ea typeface="+mn-ea"/>
                <a:cs typeface="+mn-cs"/>
              </a:rPr>
              <a:t> a </a:t>
            </a:r>
            <a:r>
              <a:rPr kumimoji="1" lang="en-US" sz="2100" kern="1200" baseline="0" dirty="0" err="1">
                <a:solidFill>
                  <a:schemeClr val="tx1"/>
                </a:solidFill>
                <a:effectLst/>
                <a:latin typeface="+mn-lt"/>
                <a:ea typeface="+mn-ea"/>
                <a:cs typeface="+mn-cs"/>
              </a:rPr>
              <a:t>etait</a:t>
            </a:r>
            <a:r>
              <a:rPr kumimoji="1" lang="en-US" sz="2100" kern="1200" baseline="0" dirty="0">
                <a:solidFill>
                  <a:schemeClr val="tx1"/>
                </a:solidFill>
                <a:effectLst/>
                <a:latin typeface="+mn-lt"/>
                <a:ea typeface="+mn-ea"/>
                <a:cs typeface="+mn-cs"/>
              </a:rPr>
              <a:t> augmenter de 21 </a:t>
            </a:r>
            <a:r>
              <a:rPr kumimoji="1" lang="en-US" sz="2100" kern="1200" baseline="0" dirty="0" err="1">
                <a:solidFill>
                  <a:schemeClr val="tx1"/>
                </a:solidFill>
                <a:effectLst/>
                <a:latin typeface="+mn-lt"/>
                <a:ea typeface="+mn-ea"/>
                <a:cs typeface="+mn-cs"/>
              </a:rPr>
              <a:t>ans</a:t>
            </a:r>
            <a:r>
              <a:rPr kumimoji="1" lang="en-US" sz="2100" kern="1200" baseline="0" dirty="0">
                <a:solidFill>
                  <a:schemeClr val="tx1"/>
                </a:solidFill>
                <a:effectLst/>
                <a:latin typeface="+mn-lt"/>
                <a:ea typeface="+mn-ea"/>
                <a:cs typeface="+mn-cs"/>
              </a:rPr>
              <a:t>  a  34 </a:t>
            </a:r>
            <a:r>
              <a:rPr kumimoji="1" lang="en-US" sz="2100" kern="1200" baseline="0" dirty="0" err="1">
                <a:solidFill>
                  <a:schemeClr val="tx1"/>
                </a:solidFill>
                <a:effectLst/>
                <a:latin typeface="+mn-lt"/>
                <a:ea typeface="+mn-ea"/>
                <a:cs typeface="+mn-cs"/>
              </a:rPr>
              <a:t>ans</a:t>
            </a:r>
            <a:r>
              <a:rPr kumimoji="1" lang="en-US" sz="2100" kern="1200" baseline="0" dirty="0">
                <a:solidFill>
                  <a:schemeClr val="tx1"/>
                </a:solidFill>
                <a:effectLst/>
                <a:latin typeface="+mn-lt"/>
                <a:ea typeface="+mn-ea"/>
                <a:cs typeface="+mn-cs"/>
              </a:rPr>
              <a:t> .</a:t>
            </a:r>
          </a:p>
          <a:p>
            <a:endParaRPr kumimoji="1" lang="fr-FR" sz="2100" kern="1200" dirty="0">
              <a:solidFill>
                <a:schemeClr val="tx1"/>
              </a:solidFill>
              <a:effectLst/>
              <a:latin typeface="+mn-lt"/>
              <a:ea typeface="+mn-ea"/>
              <a:cs typeface="+mn-cs"/>
            </a:endParaRPr>
          </a:p>
          <a:p>
            <a:r>
              <a:rPr kumimoji="1" lang="fr-FR" sz="2100" kern="1200" dirty="0">
                <a:solidFill>
                  <a:schemeClr val="tx1"/>
                </a:solidFill>
                <a:effectLst/>
                <a:latin typeface="+mn-lt"/>
                <a:ea typeface="+mn-ea"/>
                <a:cs typeface="+mn-cs"/>
              </a:rPr>
              <a:t>L’industrie mondiale du jeu vidéo pèse actuellement plus de 4.3 milliards de dollars par an. Un chiffre qui donne le tournis et dépasse très largement les revenus des industries du cinéma et de la musique réunies. Mais au-delà des chiffres, les bienfaits des jeux vidéo sur la santé physique et mentale et son impact sur la culture et la manière dont les humains pensent et se comportent sont tellement importants. De fait, les jeux vidéo sont parfois utilisés en tant que thérapie médicale ou par les personnes dans le but d'entrainer leurs recrues ou encore l'amélioration des capacités de traitement des informations . </a:t>
            </a:r>
          </a:p>
          <a:p>
            <a:endParaRPr kumimoji="1" lang="fr-FR" sz="2100" kern="1200" dirty="0">
              <a:solidFill>
                <a:schemeClr val="tx1"/>
              </a:solidFill>
              <a:effectLst/>
              <a:latin typeface="+mn-lt"/>
              <a:ea typeface="+mn-ea"/>
              <a:cs typeface="+mn-cs"/>
            </a:endParaRP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5</a:t>
            </a:fld>
            <a:endParaRPr kumimoji="1" lang="ja-JP" altLang="en-US"/>
          </a:p>
        </p:txBody>
      </p:sp>
    </p:spTree>
    <p:extLst>
      <p:ext uri="{BB962C8B-B14F-4D97-AF65-F5344CB8AC3E}">
        <p14:creationId xmlns:p14="http://schemas.microsoft.com/office/powerpoint/2010/main" val="18281321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fr-FR" sz="2100" kern="1200" dirty="0">
                <a:solidFill>
                  <a:schemeClr val="tx1"/>
                </a:solidFill>
                <a:effectLst/>
                <a:latin typeface="+mn-lt"/>
                <a:ea typeface="+mn-ea"/>
                <a:cs typeface="+mn-cs"/>
              </a:rPr>
              <a:t>Parmi les séries de jeux vidéo les plus connues, celles qui ont su s'adapter aux diverses évolutions du domaine, on peut citer </a:t>
            </a:r>
            <a:r>
              <a:rPr kumimoji="1" lang="fr-FR" sz="2100" i="1" kern="1200" dirty="0">
                <a:solidFill>
                  <a:schemeClr val="tx1"/>
                </a:solidFill>
                <a:effectLst/>
                <a:latin typeface="+mn-lt"/>
                <a:ea typeface="+mn-ea"/>
                <a:cs typeface="+mn-cs"/>
              </a:rPr>
              <a:t>Mario</a:t>
            </a:r>
            <a:r>
              <a:rPr kumimoji="1" lang="fr-FR" sz="2100" kern="1200" dirty="0">
                <a:solidFill>
                  <a:schemeClr val="tx1"/>
                </a:solidFill>
                <a:effectLst/>
                <a:latin typeface="+mn-lt"/>
                <a:ea typeface="+mn-ea"/>
                <a:cs typeface="+mn-cs"/>
              </a:rPr>
              <a:t>, </a:t>
            </a:r>
            <a:r>
              <a:rPr kumimoji="1" lang="fr-FR" sz="2100" i="1" kern="1200" dirty="0">
                <a:solidFill>
                  <a:schemeClr val="tx1"/>
                </a:solidFill>
                <a:effectLst/>
                <a:latin typeface="+mn-lt"/>
                <a:ea typeface="+mn-ea"/>
                <a:cs typeface="+mn-cs"/>
              </a:rPr>
              <a:t>Zelda </a:t>
            </a:r>
            <a:r>
              <a:rPr kumimoji="1" lang="fr-FR" sz="2100" kern="1200" dirty="0">
                <a:solidFill>
                  <a:schemeClr val="tx1"/>
                </a:solidFill>
                <a:effectLst/>
                <a:latin typeface="+mn-lt"/>
                <a:ea typeface="+mn-ea"/>
                <a:cs typeface="+mn-cs"/>
              </a:rPr>
              <a:t>et </a:t>
            </a:r>
            <a:r>
              <a:rPr kumimoji="1" lang="fr-FR" sz="2100" i="1" kern="1200" dirty="0">
                <a:solidFill>
                  <a:schemeClr val="tx1"/>
                </a:solidFill>
                <a:effectLst/>
                <a:latin typeface="+mn-lt"/>
                <a:ea typeface="+mn-ea"/>
                <a:cs typeface="+mn-cs"/>
              </a:rPr>
              <a:t>Final Fantasy</a:t>
            </a:r>
            <a:r>
              <a:rPr kumimoji="1" lang="fr-FR" sz="2100" kern="1200" dirty="0">
                <a:solidFill>
                  <a:schemeClr val="tx1"/>
                </a:solidFill>
                <a:effectLst/>
                <a:latin typeface="+mn-lt"/>
                <a:ea typeface="+mn-ea"/>
                <a:cs typeface="+mn-cs"/>
              </a:rPr>
              <a:t>. </a:t>
            </a:r>
          </a:p>
          <a:p>
            <a:r>
              <a:rPr kumimoji="1" lang="fr-FR" sz="2100" kern="1200" dirty="0">
                <a:solidFill>
                  <a:schemeClr val="tx1"/>
                </a:solidFill>
                <a:effectLst/>
                <a:latin typeface="+mn-lt"/>
                <a:ea typeface="+mn-ea"/>
                <a:cs typeface="+mn-cs"/>
              </a:rPr>
              <a:t>Mais si l'on remonte à l'origine, c'est </a:t>
            </a:r>
            <a:r>
              <a:rPr kumimoji="1" lang="fr-FR" sz="2100" b="1" i="1" kern="1200" dirty="0">
                <a:solidFill>
                  <a:schemeClr val="tx1"/>
                </a:solidFill>
                <a:effectLst/>
                <a:latin typeface="+mn-lt"/>
                <a:ea typeface="+mn-ea"/>
                <a:cs typeface="+mn-cs"/>
              </a:rPr>
              <a:t>Tetris</a:t>
            </a:r>
            <a:r>
              <a:rPr kumimoji="1" lang="fr-FR" sz="2100" i="1" kern="1200" dirty="0">
                <a:solidFill>
                  <a:schemeClr val="tx1"/>
                </a:solidFill>
                <a:effectLst/>
                <a:latin typeface="+mn-lt"/>
                <a:ea typeface="+mn-ea"/>
                <a:cs typeface="+mn-cs"/>
              </a:rPr>
              <a:t> </a:t>
            </a:r>
            <a:r>
              <a:rPr kumimoji="1" lang="fr-FR" sz="2100" kern="1200" dirty="0">
                <a:solidFill>
                  <a:schemeClr val="tx1"/>
                </a:solidFill>
                <a:effectLst/>
                <a:latin typeface="+mn-lt"/>
                <a:ea typeface="+mn-ea"/>
                <a:cs typeface="+mn-cs"/>
              </a:rPr>
              <a:t>qui viennent à l'esprit des joueurs.</a:t>
            </a:r>
          </a:p>
          <a:p>
            <a:r>
              <a:rPr kumimoji="1" lang="fr-FR" sz="2100" kern="1200" dirty="0">
                <a:solidFill>
                  <a:schemeClr val="tx1"/>
                </a:solidFill>
                <a:effectLst/>
                <a:latin typeface="+mn-lt"/>
                <a:ea typeface="+mn-ea"/>
                <a:cs typeface="+mn-cs"/>
              </a:rPr>
              <a:t> </a:t>
            </a:r>
          </a:p>
          <a:p>
            <a:r>
              <a:rPr kumimoji="1" lang="fr-FR" sz="2100" b="1" kern="1200" dirty="0">
                <a:solidFill>
                  <a:schemeClr val="tx1"/>
                </a:solidFill>
                <a:effectLst/>
                <a:latin typeface="+mn-lt"/>
                <a:ea typeface="+mn-ea"/>
                <a:cs typeface="+mn-cs"/>
              </a:rPr>
              <a:t>introduction sur </a:t>
            </a:r>
            <a:r>
              <a:rPr kumimoji="1" lang="fr-FR" sz="2100" b="1" kern="1200" dirty="0" err="1">
                <a:solidFill>
                  <a:schemeClr val="tx1"/>
                </a:solidFill>
                <a:effectLst/>
                <a:latin typeface="+mn-lt"/>
                <a:ea typeface="+mn-ea"/>
                <a:cs typeface="+mn-cs"/>
              </a:rPr>
              <a:t>tetris</a:t>
            </a:r>
            <a:r>
              <a:rPr kumimoji="1" lang="fr-FR" sz="2100" b="1" kern="1200" dirty="0">
                <a:solidFill>
                  <a:schemeClr val="tx1"/>
                </a:solidFill>
                <a:effectLst/>
                <a:latin typeface="+mn-lt"/>
                <a:ea typeface="+mn-ea"/>
                <a:cs typeface="+mn-cs"/>
              </a:rPr>
              <a:t>:</a:t>
            </a:r>
            <a:endParaRPr kumimoji="1" lang="fr-FR" sz="2100" kern="1200" dirty="0">
              <a:solidFill>
                <a:schemeClr val="tx1"/>
              </a:solidFill>
              <a:effectLst/>
              <a:latin typeface="+mn-lt"/>
              <a:ea typeface="+mn-ea"/>
              <a:cs typeface="+mn-cs"/>
            </a:endParaRPr>
          </a:p>
          <a:p>
            <a:r>
              <a:rPr kumimoji="1" lang="fr-FR" sz="2100" kern="1200" dirty="0">
                <a:solidFill>
                  <a:schemeClr val="tx1"/>
                </a:solidFill>
                <a:effectLst/>
                <a:latin typeface="+mn-lt"/>
                <a:ea typeface="+mn-ea"/>
                <a:cs typeface="+mn-cs"/>
              </a:rPr>
              <a:t> </a:t>
            </a:r>
          </a:p>
          <a:p>
            <a:r>
              <a:rPr kumimoji="1" lang="fr-FR" sz="2100" kern="1200" dirty="0">
                <a:solidFill>
                  <a:schemeClr val="tx1"/>
                </a:solidFill>
                <a:effectLst/>
                <a:latin typeface="+mn-lt"/>
                <a:ea typeface="+mn-ea"/>
                <a:cs typeface="+mn-cs"/>
              </a:rPr>
              <a:t>Que vous y ayez déjà joué ou non, vous connaissez forcément Tetris.</a:t>
            </a:r>
          </a:p>
          <a:p>
            <a:r>
              <a:rPr kumimoji="1" lang="fr-FR" sz="2100" kern="1200" dirty="0">
                <a:solidFill>
                  <a:schemeClr val="tx1"/>
                </a:solidFill>
                <a:effectLst/>
                <a:latin typeface="+mn-lt"/>
                <a:ea typeface="+mn-ea"/>
                <a:cs typeface="+mn-cs"/>
              </a:rPr>
              <a:t>Il a beau être l’un des jeux les plus connus de la planète, Tetris n’a pas fini de nous surprendre. </a:t>
            </a:r>
          </a:p>
          <a:p>
            <a:r>
              <a:rPr kumimoji="1" lang="fr-FR" sz="2100" kern="1200" dirty="0">
                <a:solidFill>
                  <a:schemeClr val="tx1"/>
                </a:solidFill>
                <a:effectLst/>
                <a:latin typeface="+mn-lt"/>
                <a:ea typeface="+mn-ea"/>
                <a:cs typeface="+mn-cs"/>
              </a:rPr>
              <a:t>En jouant, vous stimulez différentes parties de votre cerveau.il a réussi à devenir un monument de la pop culture et à traverser les générations.</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6</a:t>
            </a:fld>
            <a:endParaRPr kumimoji="1" lang="ja-JP" altLang="en-US"/>
          </a:p>
        </p:txBody>
      </p:sp>
    </p:spTree>
    <p:extLst>
      <p:ext uri="{BB962C8B-B14F-4D97-AF65-F5344CB8AC3E}">
        <p14:creationId xmlns:p14="http://schemas.microsoft.com/office/powerpoint/2010/main" val="2557186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7</a:t>
            </a:fld>
            <a:endParaRPr kumimoji="1" lang="ja-JP" altLang="en-US"/>
          </a:p>
        </p:txBody>
      </p:sp>
    </p:spTree>
    <p:extLst>
      <p:ext uri="{BB962C8B-B14F-4D97-AF65-F5344CB8AC3E}">
        <p14:creationId xmlns:p14="http://schemas.microsoft.com/office/powerpoint/2010/main" val="693751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632753" rtl="0" eaLnBrk="1" fontAlgn="auto" latinLnBrk="0" hangingPunct="1">
              <a:lnSpc>
                <a:spcPct val="100000"/>
              </a:lnSpc>
              <a:spcBef>
                <a:spcPts val="0"/>
              </a:spcBef>
              <a:spcAft>
                <a:spcPts val="0"/>
              </a:spcAft>
              <a:buClrTx/>
              <a:buSzTx/>
              <a:buFontTx/>
              <a:buNone/>
              <a:tabLst/>
              <a:defRPr/>
            </a:pPr>
            <a:r>
              <a:rPr lang="en-US" b="1" dirty="0"/>
              <a:t>on a developer </a:t>
            </a:r>
            <a:r>
              <a:rPr lang="en-US" b="1" dirty="0" err="1"/>
              <a:t>cette</a:t>
            </a:r>
            <a:r>
              <a:rPr lang="en-US" b="1" dirty="0"/>
              <a:t> application </a:t>
            </a:r>
            <a:r>
              <a:rPr lang="en-US" b="1" dirty="0" err="1"/>
              <a:t>afin</a:t>
            </a:r>
            <a:r>
              <a:rPr lang="en-US" b="1" dirty="0"/>
              <a:t> </a:t>
            </a:r>
            <a:r>
              <a:rPr lang="en-US" b="1" dirty="0" err="1"/>
              <a:t>d’obtenir</a:t>
            </a:r>
            <a:r>
              <a:rPr lang="en-US" b="1" dirty="0"/>
              <a:t> les diff</a:t>
            </a:r>
            <a:r>
              <a:rPr lang="ar-MA" b="1" dirty="0"/>
              <a:t>é</a:t>
            </a:r>
            <a:r>
              <a:rPr lang="en-US" b="1" dirty="0"/>
              <a:t>rent Goals </a:t>
            </a:r>
            <a:r>
              <a:rPr lang="en-US" b="1" dirty="0" err="1"/>
              <a:t>suivantes</a:t>
            </a:r>
            <a:r>
              <a:rPr lang="en-US" b="1" dirty="0"/>
              <a:t>  : </a:t>
            </a:r>
          </a:p>
          <a:p>
            <a:pPr marL="0" marR="0" lvl="0" indent="0" algn="l" defTabSz="1632753" rtl="0" eaLnBrk="1" fontAlgn="auto" latinLnBrk="0" hangingPunct="1">
              <a:lnSpc>
                <a:spcPct val="100000"/>
              </a:lnSpc>
              <a:spcBef>
                <a:spcPts val="0"/>
              </a:spcBef>
              <a:spcAft>
                <a:spcPts val="0"/>
              </a:spcAft>
              <a:buClrTx/>
              <a:buSzTx/>
              <a:buFontTx/>
              <a:buNone/>
              <a:tabLst/>
              <a:defRPr/>
            </a:pPr>
            <a:endParaRPr lang="fr-FR" b="1" dirty="0"/>
          </a:p>
          <a:p>
            <a:pPr marL="0" marR="0" lvl="0" indent="0" algn="l" defTabSz="1632753" rtl="0" eaLnBrk="1" fontAlgn="auto" latinLnBrk="0" hangingPunct="1">
              <a:lnSpc>
                <a:spcPct val="100000"/>
              </a:lnSpc>
              <a:spcBef>
                <a:spcPts val="0"/>
              </a:spcBef>
              <a:spcAft>
                <a:spcPts val="0"/>
              </a:spcAft>
              <a:buClrTx/>
              <a:buSzTx/>
              <a:buFontTx/>
              <a:buNone/>
              <a:tabLst/>
              <a:defRPr/>
            </a:pPr>
            <a:r>
              <a:rPr lang="fr-FR" b="1" dirty="0"/>
              <a:t>Une version graphiques du jeu :</a:t>
            </a:r>
            <a:endParaRPr lang="en-US" b="1" dirty="0"/>
          </a:p>
          <a:p>
            <a:pPr marL="0" marR="0" lvl="0" indent="0" algn="l" defTabSz="1632753" rtl="0" eaLnBrk="1" fontAlgn="auto" latinLnBrk="0" hangingPunct="1">
              <a:lnSpc>
                <a:spcPct val="100000"/>
              </a:lnSpc>
              <a:spcBef>
                <a:spcPts val="0"/>
              </a:spcBef>
              <a:spcAft>
                <a:spcPts val="0"/>
              </a:spcAft>
              <a:buClrTx/>
              <a:buSzTx/>
              <a:buFontTx/>
              <a:buNone/>
              <a:tabLst/>
              <a:defRPr/>
            </a:pPr>
            <a:r>
              <a:rPr lang="fr-FR" sz="2400" dirty="0"/>
              <a:t>c'est la réalisation de L’interface graphique, qui permettra à l’utilisateur d’interagir avec notre programme de manière plus conviviale.</a:t>
            </a:r>
            <a:endParaRPr lang="fr-FR" dirty="0"/>
          </a:p>
          <a:p>
            <a:pPr marL="0" marR="0" lvl="0" indent="0" algn="l" defTabSz="1632753" rtl="0" eaLnBrk="1" fontAlgn="auto" latinLnBrk="0" hangingPunct="1">
              <a:lnSpc>
                <a:spcPct val="100000"/>
              </a:lnSpc>
              <a:spcBef>
                <a:spcPts val="0"/>
              </a:spcBef>
              <a:spcAft>
                <a:spcPts val="0"/>
              </a:spcAft>
              <a:buClrTx/>
              <a:buSzTx/>
              <a:buFontTx/>
              <a:buNone/>
              <a:tabLst/>
              <a:defRPr/>
            </a:pPr>
            <a:endParaRPr lang="fr-FR" dirty="0"/>
          </a:p>
          <a:p>
            <a:pPr marL="0" marR="0" lvl="0" indent="0" algn="l" defTabSz="1632753" rtl="0" eaLnBrk="1" fontAlgn="auto" latinLnBrk="0" hangingPunct="1">
              <a:lnSpc>
                <a:spcPct val="100000"/>
              </a:lnSpc>
              <a:spcBef>
                <a:spcPts val="0"/>
              </a:spcBef>
              <a:spcAft>
                <a:spcPts val="0"/>
              </a:spcAft>
              <a:buClrTx/>
              <a:buSzTx/>
              <a:buFontTx/>
              <a:buNone/>
              <a:tabLst/>
              <a:defRPr/>
            </a:pPr>
            <a:r>
              <a:rPr lang="fr-FR" b="1" dirty="0"/>
              <a:t>Contrôler le déplacement  des pièces</a:t>
            </a:r>
            <a:r>
              <a:rPr lang="ar-MA" b="1" dirty="0"/>
              <a:t> :</a:t>
            </a:r>
            <a:endParaRPr kumimoji="1" lang="ja-JP" altLang="en-US" b="1" dirty="0"/>
          </a:p>
          <a:p>
            <a:r>
              <a:rPr lang="fr-FR" sz="2400" dirty="0"/>
              <a:t>le joueur peut uniquement déplacer les pièces latéralement en utilisant les touches fléchées gauche et droite et leur faire effectuer une rotation de 90 degrés sur elles-mêmes à chaque fois qu’il appuie sur la touche fléchée haute,</a:t>
            </a:r>
          </a:p>
          <a:p>
            <a:r>
              <a:rPr lang="fr-FR" sz="2400" dirty="0"/>
              <a:t>jusqu’á ce qu’elles touchent le bas du champ de jeu ou une pièce déjà placée.</a:t>
            </a:r>
          </a:p>
          <a:p>
            <a:endParaRPr lang="en-US"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8</a:t>
            </a:fld>
            <a:endParaRPr kumimoji="1" lang="ja-JP" altLang="en-US"/>
          </a:p>
        </p:txBody>
      </p:sp>
    </p:spTree>
    <p:extLst>
      <p:ext uri="{BB962C8B-B14F-4D97-AF65-F5344CB8AC3E}">
        <p14:creationId xmlns:p14="http://schemas.microsoft.com/office/powerpoint/2010/main" val="3599593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fr-FR" sz="2100" kern="1200" dirty="0">
                <a:solidFill>
                  <a:schemeClr val="tx1"/>
                </a:solidFill>
                <a:effectLst/>
                <a:latin typeface="+mn-lt"/>
                <a:ea typeface="+mn-ea"/>
                <a:cs typeface="+mn-cs"/>
              </a:rPr>
              <a:t>Tetris met le joueur au défi de réaliser des </a:t>
            </a:r>
          </a:p>
          <a:p>
            <a:r>
              <a:rPr kumimoji="1" lang="fr-FR" sz="2100" b="1" u="sng" kern="1200" dirty="0">
                <a:solidFill>
                  <a:schemeClr val="tx1"/>
                </a:solidFill>
                <a:effectLst/>
                <a:latin typeface="+mn-lt"/>
                <a:ea typeface="+mn-ea"/>
                <a:cs typeface="+mn-cs"/>
              </a:rPr>
              <a:t>L</a:t>
            </a:r>
            <a:r>
              <a:rPr kumimoji="1" lang="fr-FR" sz="2100" u="sng" kern="1200" dirty="0">
                <a:solidFill>
                  <a:schemeClr val="tx1"/>
                </a:solidFill>
                <a:effectLst/>
                <a:latin typeface="+mn-lt"/>
                <a:ea typeface="+mn-ea"/>
                <a:cs typeface="+mn-cs"/>
              </a:rPr>
              <a:t>ignes</a:t>
            </a:r>
            <a:r>
              <a:rPr kumimoji="1" lang="fr-FR" sz="2100" kern="1200" dirty="0">
                <a:solidFill>
                  <a:schemeClr val="tx1"/>
                </a:solidFill>
                <a:effectLst/>
                <a:latin typeface="+mn-lt"/>
                <a:ea typeface="+mn-ea"/>
                <a:cs typeface="+mn-cs"/>
              </a:rPr>
              <a:t> complètes en déplaçant des pièces de formes différentes, </a:t>
            </a:r>
          </a:p>
          <a:p>
            <a:r>
              <a:rPr kumimoji="1" lang="fr-FR" sz="2100" b="1" u="sng" kern="1200" dirty="0">
                <a:solidFill>
                  <a:schemeClr val="tx1"/>
                </a:solidFill>
                <a:effectLst/>
                <a:latin typeface="+mn-lt"/>
                <a:ea typeface="+mn-ea"/>
                <a:cs typeface="+mn-cs"/>
              </a:rPr>
              <a:t>L</a:t>
            </a:r>
            <a:r>
              <a:rPr kumimoji="1" lang="fr-FR" sz="2100" u="sng" kern="1200" dirty="0">
                <a:solidFill>
                  <a:schemeClr val="tx1"/>
                </a:solidFill>
                <a:effectLst/>
                <a:latin typeface="+mn-lt"/>
                <a:ea typeface="+mn-ea"/>
                <a:cs typeface="+mn-cs"/>
              </a:rPr>
              <a:t>es </a:t>
            </a:r>
            <a:r>
              <a:rPr kumimoji="1" lang="fr-FR" sz="2100" u="sng" kern="1200" dirty="0" err="1">
                <a:solidFill>
                  <a:schemeClr val="tx1"/>
                </a:solidFill>
                <a:effectLst/>
                <a:latin typeface="+mn-lt"/>
                <a:ea typeface="+mn-ea"/>
                <a:cs typeface="+mn-cs"/>
              </a:rPr>
              <a:t>tétriminos</a:t>
            </a:r>
            <a:r>
              <a:rPr kumimoji="1" lang="fr-FR" sz="2100" kern="1200" dirty="0">
                <a:solidFill>
                  <a:schemeClr val="tx1"/>
                </a:solidFill>
                <a:effectLst/>
                <a:latin typeface="+mn-lt"/>
                <a:ea typeface="+mn-ea"/>
                <a:cs typeface="+mn-cs"/>
              </a:rPr>
              <a:t>, qui défilent depuis le haut jusqu’au bas de l’écran. </a:t>
            </a:r>
          </a:p>
          <a:p>
            <a:r>
              <a:rPr kumimoji="1" lang="fr-FR" sz="2100" b="1" kern="1200" dirty="0">
                <a:solidFill>
                  <a:schemeClr val="tx1"/>
                </a:solidFill>
                <a:effectLst/>
                <a:latin typeface="+mn-lt"/>
                <a:ea typeface="+mn-ea"/>
                <a:cs typeface="+mn-cs"/>
              </a:rPr>
              <a:t>Les lignes complétées </a:t>
            </a:r>
            <a:r>
              <a:rPr kumimoji="1" lang="fr-FR" sz="2100" kern="1200" dirty="0">
                <a:solidFill>
                  <a:schemeClr val="tx1"/>
                </a:solidFill>
                <a:effectLst/>
                <a:latin typeface="+mn-lt"/>
                <a:ea typeface="+mn-ea"/>
                <a:cs typeface="+mn-cs"/>
              </a:rPr>
              <a:t>disparaissent tout en rapportant des points et le joueur peut de nouveau remplir les cases libérées. </a:t>
            </a:r>
          </a:p>
          <a:p>
            <a:r>
              <a:rPr kumimoji="1" lang="fr-FR" sz="2100" kern="1200" dirty="0">
                <a:solidFill>
                  <a:schemeClr val="tx1"/>
                </a:solidFill>
                <a:effectLst/>
                <a:latin typeface="+mn-lt"/>
                <a:ea typeface="+mn-ea"/>
                <a:cs typeface="+mn-cs"/>
              </a:rPr>
              <a:t>Le jeu </a:t>
            </a:r>
            <a:r>
              <a:rPr kumimoji="1" lang="fr-FR" sz="2100" u="sng" kern="1200" dirty="0">
                <a:solidFill>
                  <a:schemeClr val="tx1"/>
                </a:solidFill>
                <a:effectLst/>
                <a:latin typeface="+mn-lt"/>
                <a:ea typeface="+mn-ea"/>
                <a:cs typeface="+mn-cs"/>
              </a:rPr>
              <a:t>n’a pas de fin </a:t>
            </a:r>
            <a:r>
              <a:rPr kumimoji="1" lang="fr-FR" sz="2100" kern="1200" dirty="0">
                <a:solidFill>
                  <a:schemeClr val="tx1"/>
                </a:solidFill>
                <a:effectLst/>
                <a:latin typeface="+mn-lt"/>
                <a:ea typeface="+mn-ea"/>
                <a:cs typeface="+mn-cs"/>
              </a:rPr>
              <a:t>: le joueur perd la partie lorsqu’un </a:t>
            </a:r>
            <a:r>
              <a:rPr kumimoji="1" lang="fr-FR" sz="2100" kern="1200" dirty="0" err="1">
                <a:solidFill>
                  <a:schemeClr val="tx1"/>
                </a:solidFill>
                <a:effectLst/>
                <a:latin typeface="+mn-lt"/>
                <a:ea typeface="+mn-ea"/>
                <a:cs typeface="+mn-cs"/>
              </a:rPr>
              <a:t>tétrimino</a:t>
            </a:r>
            <a:r>
              <a:rPr kumimoji="1" lang="fr-FR" sz="2100" kern="1200" dirty="0">
                <a:solidFill>
                  <a:schemeClr val="tx1"/>
                </a:solidFill>
                <a:effectLst/>
                <a:latin typeface="+mn-lt"/>
                <a:ea typeface="+mn-ea"/>
                <a:cs typeface="+mn-cs"/>
              </a:rPr>
              <a:t> reste bloqué en haut c’est l’</a:t>
            </a:r>
            <a:r>
              <a:rPr kumimoji="1" lang="fr-FR" sz="2100" kern="1200" dirty="0" err="1">
                <a:solidFill>
                  <a:schemeClr val="tx1"/>
                </a:solidFill>
                <a:effectLst/>
                <a:latin typeface="+mn-lt"/>
                <a:ea typeface="+mn-ea"/>
                <a:cs typeface="+mn-cs"/>
              </a:rPr>
              <a:t>etats</a:t>
            </a:r>
            <a:r>
              <a:rPr kumimoji="1" lang="fr-FR" sz="2100" kern="1200" dirty="0">
                <a:solidFill>
                  <a:schemeClr val="tx1"/>
                </a:solidFill>
                <a:effectLst/>
                <a:latin typeface="+mn-lt"/>
                <a:ea typeface="+mn-ea"/>
                <a:cs typeface="+mn-cs"/>
              </a:rPr>
              <a:t> de (Game Over).</a:t>
            </a:r>
          </a:p>
          <a:p>
            <a:r>
              <a:rPr kumimoji="1" lang="fr-FR" sz="2100" kern="1200" dirty="0">
                <a:solidFill>
                  <a:schemeClr val="tx1"/>
                </a:solidFill>
                <a:effectLst/>
                <a:latin typeface="+mn-lt"/>
                <a:ea typeface="+mn-ea"/>
                <a:cs typeface="+mn-cs"/>
              </a:rPr>
              <a:t> Il doit donc résister le plus longtemps à la chute continue des </a:t>
            </a:r>
            <a:r>
              <a:rPr kumimoji="1" lang="fr-FR" sz="2100" kern="1200" dirty="0" err="1">
                <a:solidFill>
                  <a:schemeClr val="tx1"/>
                </a:solidFill>
                <a:effectLst/>
                <a:latin typeface="+mn-lt"/>
                <a:ea typeface="+mn-ea"/>
                <a:cs typeface="+mn-cs"/>
              </a:rPr>
              <a:t>tétriminos</a:t>
            </a:r>
            <a:r>
              <a:rPr kumimoji="1" lang="fr-FR" sz="2100" kern="1200" dirty="0">
                <a:solidFill>
                  <a:schemeClr val="tx1"/>
                </a:solidFill>
                <a:effectLst/>
                <a:latin typeface="+mn-lt"/>
                <a:ea typeface="+mn-ea"/>
                <a:cs typeface="+mn-cs"/>
              </a:rPr>
              <a:t>, </a:t>
            </a:r>
          </a:p>
          <a:p>
            <a:r>
              <a:rPr kumimoji="1" lang="fr-FR" sz="2100" b="1" kern="1200" dirty="0">
                <a:solidFill>
                  <a:schemeClr val="tx1"/>
                </a:solidFill>
                <a:effectLst/>
                <a:latin typeface="+mn-lt"/>
                <a:ea typeface="+mn-ea"/>
                <a:cs typeface="+mn-cs"/>
              </a:rPr>
              <a:t>A</a:t>
            </a:r>
            <a:r>
              <a:rPr kumimoji="1" lang="fr-FR" sz="2100" kern="1200" dirty="0">
                <a:solidFill>
                  <a:schemeClr val="tx1"/>
                </a:solidFill>
                <a:effectLst/>
                <a:latin typeface="+mn-lt"/>
                <a:ea typeface="+mn-ea"/>
                <a:cs typeface="+mn-cs"/>
              </a:rPr>
              <a:t>fin de réaliser le meilleur score.</a:t>
            </a:r>
            <a:endParaRPr lang="fr-FR" dirty="0"/>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9</a:t>
            </a:fld>
            <a:endParaRPr kumimoji="1" lang="ja-JP" altLang="en-US"/>
          </a:p>
        </p:txBody>
      </p:sp>
    </p:spTree>
    <p:extLst>
      <p:ext uri="{BB962C8B-B14F-4D97-AF65-F5344CB8AC3E}">
        <p14:creationId xmlns:p14="http://schemas.microsoft.com/office/powerpoint/2010/main" val="39251545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3.xml"/><Relationship Id="rId4" Type="http://schemas.openxmlformats.org/officeDocument/2006/relationships/image" Target="../media/image1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Only">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5" name="テキスト プレースホルダー 6"/>
          <p:cNvSpPr>
            <a:spLocks noGrp="1"/>
          </p:cNvSpPr>
          <p:nvPr>
            <p:ph type="body" sz="quarter" idx="14" hasCustomPrompt="1"/>
          </p:nvPr>
        </p:nvSpPr>
        <p:spPr>
          <a:xfrm>
            <a:off x="1078310" y="4279404"/>
            <a:ext cx="16200313" cy="331236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正方形/長方形 5"/>
          <p:cNvSpPr/>
          <p:nvPr userDrawn="1"/>
        </p:nvSpPr>
        <p:spPr>
          <a:xfrm>
            <a:off x="1222326" y="4135388"/>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90367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8" decel="10000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2" presetClass="entr" presetSubtype="2" decel="100000" fill="hold" grpId="0" nodeType="afterEffect">
                                  <p:stCondLst>
                                    <p:cond delay="0"/>
                                  </p:stCondLst>
                                  <p:childTnLst>
                                    <p:set>
                                      <p:cBhvr>
                                        <p:cTn id="19" dur="1" fill="hold">
                                          <p:stCondLst>
                                            <p:cond delay="0"/>
                                          </p:stCondLst>
                                        </p:cTn>
                                        <p:tgtEl>
                                          <p:spTgt spid="5">
                                            <p:txEl>
                                              <p:pRg st="0" end="0"/>
                                            </p:txEl>
                                          </p:spTgt>
                                        </p:tgtEl>
                                        <p:attrNameLst>
                                          <p:attrName>style.visibility</p:attrName>
                                        </p:attrNameLst>
                                      </p:cBhvr>
                                      <p:to>
                                        <p:strVal val="visible"/>
                                      </p:to>
                                    </p:set>
                                    <p:anim calcmode="lin" valueType="num">
                                      <p:cBhvr additive="base">
                                        <p:cTn id="20" dur="50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21" dur="500" fill="hold"/>
                                        <p:tgtEl>
                                          <p:spTgt spid="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p:bldP spid="6"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Horisontal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9"/>
          <p:cNvSpPr>
            <a:spLocks noGrp="1"/>
          </p:cNvSpPr>
          <p:nvPr>
            <p:ph type="pic" sz="quarter" idx="14" hasCustomPrompt="1"/>
          </p:nvPr>
        </p:nvSpPr>
        <p:spPr>
          <a:xfrm>
            <a:off x="-1" y="2407196"/>
            <a:ext cx="4462687" cy="4680520"/>
          </a:xfrm>
          <a:solidFill>
            <a:schemeClr val="accent2">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0" name="図プレースホルダー 9"/>
          <p:cNvSpPr>
            <a:spLocks noGrp="1"/>
          </p:cNvSpPr>
          <p:nvPr>
            <p:ph type="pic" sz="quarter" idx="15" hasCustomPrompt="1"/>
          </p:nvPr>
        </p:nvSpPr>
        <p:spPr>
          <a:xfrm>
            <a:off x="4462687" y="2407196"/>
            <a:ext cx="8568950" cy="4680520"/>
          </a:xfrm>
          <a:solidFill>
            <a:schemeClr val="accent3">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1" name="図プレースホルダー 9"/>
          <p:cNvSpPr>
            <a:spLocks noGrp="1"/>
          </p:cNvSpPr>
          <p:nvPr>
            <p:ph type="pic" sz="quarter" idx="16" hasCustomPrompt="1"/>
          </p:nvPr>
        </p:nvSpPr>
        <p:spPr>
          <a:xfrm>
            <a:off x="13031638" y="2407196"/>
            <a:ext cx="5254774" cy="4680520"/>
          </a:xfrm>
          <a:solidFill>
            <a:schemeClr val="accent1">
              <a:lumMod val="20000"/>
              <a:lumOff val="80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751976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2" y="7087716"/>
            <a:ext cx="4463523" cy="14401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4463522" y="7087716"/>
            <a:ext cx="8568007" cy="14401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a:off x="13031637" y="7087716"/>
            <a:ext cx="5254774" cy="1440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88444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ipe(right)">
                                      <p:cBhvr>
                                        <p:cTn id="15" dur="500"/>
                                        <p:tgtEl>
                                          <p:spTgt spid="9"/>
                                        </p:tgtEl>
                                      </p:cBhvr>
                                    </p:animEffect>
                                  </p:childTnLst>
                                </p:cTn>
                              </p:par>
                              <p:par>
                                <p:cTn id="16" presetID="2" presetClass="entr" presetSubtype="4" decel="10000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additive="base">
                                        <p:cTn id="18" dur="500" fill="hold"/>
                                        <p:tgtEl>
                                          <p:spTgt spid="14"/>
                                        </p:tgtEl>
                                        <p:attrNameLst>
                                          <p:attrName>ppt_x</p:attrName>
                                        </p:attrNameLst>
                                      </p:cBhvr>
                                      <p:tavLst>
                                        <p:tav tm="0">
                                          <p:val>
                                            <p:strVal val="#ppt_x"/>
                                          </p:val>
                                        </p:tav>
                                        <p:tav tm="100000">
                                          <p:val>
                                            <p:strVal val="#ppt_x"/>
                                          </p:val>
                                        </p:tav>
                                      </p:tavLst>
                                    </p:anim>
                                    <p:anim calcmode="lin" valueType="num">
                                      <p:cBhvr additive="base">
                                        <p:cTn id="19" dur="500" fill="hold"/>
                                        <p:tgtEl>
                                          <p:spTgt spid="14"/>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2" presetClass="entr" presetSubtype="8" fill="hold" grpId="0" nodeType="afterEffect">
                                  <p:stCondLst>
                                    <p:cond delay="25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par>
                                <p:cTn id="24" presetID="2" presetClass="entr" presetSubtype="4" decel="100000" fill="hold" grpId="0" nodeType="withEffect">
                                  <p:stCondLst>
                                    <p:cond delay="25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par>
                          <p:cTn id="28" fill="hold">
                            <p:stCondLst>
                              <p:cond delay="1750"/>
                            </p:stCondLst>
                            <p:childTnLst>
                              <p:par>
                                <p:cTn id="29" presetID="22" presetClass="entr" presetSubtype="2" fill="hold" grpId="0" nodeType="afterEffect">
                                  <p:stCondLst>
                                    <p:cond delay="250"/>
                                  </p:stCondLst>
                                  <p:childTnLst>
                                    <p:set>
                                      <p:cBhvr>
                                        <p:cTn id="30" dur="1" fill="hold">
                                          <p:stCondLst>
                                            <p:cond delay="0"/>
                                          </p:stCondLst>
                                        </p:cTn>
                                        <p:tgtEl>
                                          <p:spTgt spid="11"/>
                                        </p:tgtEl>
                                        <p:attrNameLst>
                                          <p:attrName>style.visibility</p:attrName>
                                        </p:attrNameLst>
                                      </p:cBhvr>
                                      <p:to>
                                        <p:strVal val="visible"/>
                                      </p:to>
                                    </p:set>
                                    <p:animEffect transition="in" filter="wipe(right)">
                                      <p:cBhvr>
                                        <p:cTn id="31" dur="500"/>
                                        <p:tgtEl>
                                          <p:spTgt spid="11"/>
                                        </p:tgtEl>
                                      </p:cBhvr>
                                    </p:animEffect>
                                  </p:childTnLst>
                                </p:cTn>
                              </p:par>
                              <p:par>
                                <p:cTn id="32" presetID="2" presetClass="entr" presetSubtype="4" decel="100000" fill="hold" grpId="0" nodeType="withEffect">
                                  <p:stCondLst>
                                    <p:cond delay="25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ppt_x"/>
                                          </p:val>
                                        </p:tav>
                                        <p:tav tm="100000">
                                          <p:val>
                                            <p:strVal val="#ppt_x"/>
                                          </p:val>
                                        </p:tav>
                                      </p:tavLst>
                                    </p:anim>
                                    <p:anim calcmode="lin" valueType="num">
                                      <p:cBhvr additive="base">
                                        <p:cTn id="35" dur="500" fill="hold"/>
                                        <p:tgtEl>
                                          <p:spTgt spid="16"/>
                                        </p:tgtEl>
                                        <p:attrNameLst>
                                          <p:attrName>ppt_y</p:attrName>
                                        </p:attrNameLst>
                                      </p:cBhvr>
                                      <p:tavLst>
                                        <p:tav tm="0">
                                          <p:val>
                                            <p:strVal val="1+#ppt_h/2"/>
                                          </p:val>
                                        </p:tav>
                                        <p:tav tm="100000">
                                          <p:val>
                                            <p:strVal val="#ppt_y"/>
                                          </p:val>
                                        </p:tav>
                                      </p:tavLst>
                                    </p:anim>
                                  </p:childTnLst>
                                </p:cTn>
                              </p:par>
                            </p:childTnLst>
                          </p:cTn>
                        </p:par>
                        <p:par>
                          <p:cTn id="36" fill="hold">
                            <p:stCondLst>
                              <p:cond delay="2500"/>
                            </p:stCondLst>
                            <p:childTnLst>
                              <p:par>
                                <p:cTn id="37" presetID="2" presetClass="entr" presetSubtype="8" decel="100000" fill="hold" grpId="0" nodeType="afterEffect">
                                  <p:stCondLst>
                                    <p:cond delay="5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0-#ppt_w/2"/>
                                          </p:val>
                                        </p:tav>
                                        <p:tav tm="100000">
                                          <p:val>
                                            <p:strVal val="#ppt_x"/>
                                          </p:val>
                                        </p:tav>
                                      </p:tavLst>
                                    </p:anim>
                                    <p:anim calcmode="lin" valueType="num">
                                      <p:cBhvr additive="base">
                                        <p:cTn id="40" dur="5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500"/>
                                  </p:stCondLst>
                                  <p:childTnLst>
                                    <p:set>
                                      <p:cBhvr>
                                        <p:cTn id="42" dur="1" fill="hold">
                                          <p:stCondLst>
                                            <p:cond delay="0"/>
                                          </p:stCondLst>
                                        </p:cTn>
                                        <p:tgtEl>
                                          <p:spTgt spid="12">
                                            <p:txEl>
                                              <p:pRg st="0" end="0"/>
                                            </p:txEl>
                                          </p:spTgt>
                                        </p:tgtEl>
                                        <p:attrNameLst>
                                          <p:attrName>style.visibility</p:attrName>
                                        </p:attrNameLst>
                                      </p:cBhvr>
                                      <p:to>
                                        <p:strVal val="visible"/>
                                      </p:to>
                                    </p:set>
                                    <p:anim calcmode="lin" valueType="num">
                                      <p:cBhvr additive="base">
                                        <p:cTn id="43"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44"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bldP spid="15" grpId="0" animBg="1"/>
      <p:bldP spid="16" grpId="0" animBg="1"/>
    </p:bld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0510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5543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744847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 Icons and Items">
    <p:spTree>
      <p:nvGrpSpPr>
        <p:cNvPr id="1" name=""/>
        <p:cNvGrpSpPr/>
        <p:nvPr/>
      </p:nvGrpSpPr>
      <p:grpSpPr>
        <a:xfrm>
          <a:off x="0" y="0"/>
          <a:ext cx="0" cy="0"/>
          <a:chOff x="0" y="0"/>
          <a:chExt cx="0" cy="0"/>
        </a:xfrm>
      </p:grpSpPr>
      <p:sp>
        <p:nvSpPr>
          <p:cNvPr id="53" name="円/楕円 52"/>
          <p:cNvSpPr/>
          <p:nvPr userDrawn="1"/>
        </p:nvSpPr>
        <p:spPr>
          <a:xfrm>
            <a:off x="6076328" y="3034060"/>
            <a:ext cx="2367069" cy="236706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0005897" y="3034059"/>
            <a:ext cx="2367069" cy="236706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13935465" y="3034058"/>
            <a:ext cx="2367069" cy="2367069"/>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143915" y="3034057"/>
            <a:ext cx="2367069" cy="236706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5923928" y="2932460"/>
            <a:ext cx="2367069" cy="236706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9853497" y="2932459"/>
            <a:ext cx="2367069" cy="236706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円/楕円 50"/>
          <p:cNvSpPr/>
          <p:nvPr userDrawn="1"/>
        </p:nvSpPr>
        <p:spPr>
          <a:xfrm>
            <a:off x="13783065" y="2932458"/>
            <a:ext cx="2367069" cy="2367069"/>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1991515" y="2932457"/>
            <a:ext cx="2367069" cy="236706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5994888" y="2983263"/>
            <a:ext cx="2367069" cy="23670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24457" y="2983262"/>
            <a:ext cx="2367069" cy="23670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3854025" y="2983261"/>
            <a:ext cx="2367069" cy="236706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062475" y="2983260"/>
            <a:ext cx="2367069" cy="2367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12"/>
          <p:cNvSpPr>
            <a:spLocks noGrp="1"/>
          </p:cNvSpPr>
          <p:nvPr userDrawn="1">
            <p:ph type="pic" sz="quarter" idx="17" hasCustomPrompt="1"/>
          </p:nvPr>
        </p:nvSpPr>
        <p:spPr>
          <a:xfrm>
            <a:off x="6754393" y="3742768"/>
            <a:ext cx="848058" cy="848058"/>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userDrawn="1">
            <p:ph type="pic" sz="quarter" idx="18" hasCustomPrompt="1"/>
          </p:nvPr>
        </p:nvSpPr>
        <p:spPr>
          <a:xfrm>
            <a:off x="10683962" y="3742767"/>
            <a:ext cx="848058" cy="848058"/>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userDrawn="1">
            <p:ph type="pic" sz="quarter" idx="19" hasCustomPrompt="1"/>
          </p:nvPr>
        </p:nvSpPr>
        <p:spPr>
          <a:xfrm>
            <a:off x="14613530" y="3742766"/>
            <a:ext cx="848058" cy="848058"/>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userDrawn="1">
            <p:ph type="pic" sz="quarter" idx="20" hasCustomPrompt="1"/>
          </p:nvPr>
        </p:nvSpPr>
        <p:spPr>
          <a:xfrm>
            <a:off x="2821980" y="3742765"/>
            <a:ext cx="848058" cy="848058"/>
          </a:xfrm>
        </p:spPr>
        <p:txBody>
          <a:bodyPr>
            <a:normAutofit/>
          </a:bodyPr>
          <a:lstStyle>
            <a:lvl1pPr>
              <a:defRPr sz="1600"/>
            </a:lvl1pPr>
          </a:lstStyle>
          <a:p>
            <a:r>
              <a:rPr kumimoji="1" lang="en-US" altLang="ja-JP" dirty="0"/>
              <a:t>Icon</a:t>
            </a:r>
            <a:endParaRPr kumimoji="1" lang="ja-JP" altLang="en-US" dirty="0"/>
          </a:p>
        </p:txBody>
      </p:sp>
      <p:sp>
        <p:nvSpPr>
          <p:cNvPr id="23" name="テキスト プレースホルダー 6"/>
          <p:cNvSpPr>
            <a:spLocks noGrp="1"/>
          </p:cNvSpPr>
          <p:nvPr>
            <p:ph type="body" sz="quarter" idx="21" hasCustomPrompt="1"/>
          </p:nvPr>
        </p:nvSpPr>
        <p:spPr>
          <a:xfrm>
            <a:off x="1404504" y="5501527"/>
            <a:ext cx="3683011"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38817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1625829" y="629361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5307798" y="5499183"/>
            <a:ext cx="3715678"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5318687" y="6378536"/>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5556346" y="629127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9243759" y="5501527"/>
            <a:ext cx="3715678"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9249204"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9486863" y="629361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テキスト プレースホルダー 6"/>
          <p:cNvSpPr>
            <a:spLocks noGrp="1"/>
          </p:cNvSpPr>
          <p:nvPr>
            <p:ph type="body" sz="quarter" idx="29" hasCustomPrompt="1"/>
          </p:nvPr>
        </p:nvSpPr>
        <p:spPr>
          <a:xfrm>
            <a:off x="13179720" y="5501527"/>
            <a:ext cx="3715678"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0" hasCustomPrompt="1"/>
          </p:nvPr>
        </p:nvSpPr>
        <p:spPr>
          <a:xfrm>
            <a:off x="13179720" y="6380880"/>
            <a:ext cx="371567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13417379" y="629361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303883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10" presetClass="entr" presetSubtype="0" fill="hold" grpId="0" nodeType="withEffect">
                                  <p:stCondLst>
                                    <p:cond delay="20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750"/>
                                        <p:tgtEl>
                                          <p:spTgt spid="20"/>
                                        </p:tgtEl>
                                      </p:cBhvr>
                                    </p:animEffect>
                                  </p:childTnLst>
                                </p:cTn>
                              </p:par>
                              <p:par>
                                <p:cTn id="25" presetID="2" presetClass="entr" presetSubtype="1" decel="100000" fill="hold" grpId="1" nodeType="withEffect">
                                  <p:stCondLst>
                                    <p:cond delay="0"/>
                                  </p:stCondLst>
                                  <p:childTnLst>
                                    <p:set>
                                      <p:cBhvr>
                                        <p:cTn id="26" dur="1" fill="hold">
                                          <p:stCondLst>
                                            <p:cond delay="0"/>
                                          </p:stCondLst>
                                        </p:cTn>
                                        <p:tgtEl>
                                          <p:spTgt spid="56"/>
                                        </p:tgtEl>
                                        <p:attrNameLst>
                                          <p:attrName>style.visibility</p:attrName>
                                        </p:attrNameLst>
                                      </p:cBhvr>
                                      <p:to>
                                        <p:strVal val="visible"/>
                                      </p:to>
                                    </p:set>
                                    <p:anim calcmode="lin" valueType="num">
                                      <p:cBhvr additive="base">
                                        <p:cTn id="27" dur="750" fill="hold"/>
                                        <p:tgtEl>
                                          <p:spTgt spid="56"/>
                                        </p:tgtEl>
                                        <p:attrNameLst>
                                          <p:attrName>ppt_x</p:attrName>
                                        </p:attrNameLst>
                                      </p:cBhvr>
                                      <p:tavLst>
                                        <p:tav tm="0">
                                          <p:val>
                                            <p:strVal val="#ppt_x"/>
                                          </p:val>
                                        </p:tav>
                                        <p:tav tm="100000">
                                          <p:val>
                                            <p:strVal val="#ppt_x"/>
                                          </p:val>
                                        </p:tav>
                                      </p:tavLst>
                                    </p:anim>
                                    <p:anim calcmode="lin" valueType="num">
                                      <p:cBhvr additive="base">
                                        <p:cTn id="28" dur="750" fill="hold"/>
                                        <p:tgtEl>
                                          <p:spTgt spid="5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1" nodeType="withEffect">
                                  <p:stCondLst>
                                    <p:cond delay="100"/>
                                  </p:stCondLst>
                                  <p:childTnLst>
                                    <p:set>
                                      <p:cBhvr>
                                        <p:cTn id="30" dur="1" fill="hold">
                                          <p:stCondLst>
                                            <p:cond delay="0"/>
                                          </p:stCondLst>
                                        </p:cTn>
                                        <p:tgtEl>
                                          <p:spTgt spid="52"/>
                                        </p:tgtEl>
                                        <p:attrNameLst>
                                          <p:attrName>style.visibility</p:attrName>
                                        </p:attrNameLst>
                                      </p:cBhvr>
                                      <p:to>
                                        <p:strVal val="visible"/>
                                      </p:to>
                                    </p:set>
                                    <p:anim calcmode="lin" valueType="num">
                                      <p:cBhvr additive="base">
                                        <p:cTn id="31" dur="750" fill="hold"/>
                                        <p:tgtEl>
                                          <p:spTgt spid="52"/>
                                        </p:tgtEl>
                                        <p:attrNameLst>
                                          <p:attrName>ppt_x</p:attrName>
                                        </p:attrNameLst>
                                      </p:cBhvr>
                                      <p:tavLst>
                                        <p:tav tm="0">
                                          <p:val>
                                            <p:strVal val="#ppt_x"/>
                                          </p:val>
                                        </p:tav>
                                        <p:tav tm="100000">
                                          <p:val>
                                            <p:strVal val="#ppt_x"/>
                                          </p:val>
                                        </p:tav>
                                      </p:tavLst>
                                    </p:anim>
                                    <p:anim calcmode="lin" valueType="num">
                                      <p:cBhvr additive="base">
                                        <p:cTn id="32" dur="750" fill="hold"/>
                                        <p:tgtEl>
                                          <p:spTgt spid="52"/>
                                        </p:tgtEl>
                                        <p:attrNameLst>
                                          <p:attrName>ppt_y</p:attrName>
                                        </p:attrNameLst>
                                      </p:cBhvr>
                                      <p:tavLst>
                                        <p:tav tm="0">
                                          <p:val>
                                            <p:strVal val="0-#ppt_h/2"/>
                                          </p:val>
                                        </p:tav>
                                        <p:tav tm="100000">
                                          <p:val>
                                            <p:strVal val="#ppt_y"/>
                                          </p:val>
                                        </p:tav>
                                      </p:tavLst>
                                    </p:anim>
                                  </p:childTnLst>
                                </p:cTn>
                              </p:par>
                              <p:par>
                                <p:cTn id="33" presetID="2" presetClass="entr" presetSubtype="1" decel="100000" fill="hold" grpId="1" nodeType="withEffect">
                                  <p:stCondLst>
                                    <p:cond delay="20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750" fill="hold"/>
                                        <p:tgtEl>
                                          <p:spTgt spid="19"/>
                                        </p:tgtEl>
                                        <p:attrNameLst>
                                          <p:attrName>ppt_x</p:attrName>
                                        </p:attrNameLst>
                                      </p:cBhvr>
                                      <p:tavLst>
                                        <p:tav tm="0">
                                          <p:val>
                                            <p:strVal val="#ppt_x"/>
                                          </p:val>
                                        </p:tav>
                                        <p:tav tm="100000">
                                          <p:val>
                                            <p:strVal val="#ppt_x"/>
                                          </p:val>
                                        </p:tav>
                                      </p:tavLst>
                                    </p:anim>
                                    <p:anim calcmode="lin" valueType="num">
                                      <p:cBhvr additive="base">
                                        <p:cTn id="36" dur="750" fill="hold"/>
                                        <p:tgtEl>
                                          <p:spTgt spid="19"/>
                                        </p:tgtEl>
                                        <p:attrNameLst>
                                          <p:attrName>ppt_y</p:attrName>
                                        </p:attrNameLst>
                                      </p:cBhvr>
                                      <p:tavLst>
                                        <p:tav tm="0">
                                          <p:val>
                                            <p:strVal val="0-#ppt_h/2"/>
                                          </p:val>
                                        </p:tav>
                                        <p:tav tm="100000">
                                          <p:val>
                                            <p:strVal val="#ppt_y"/>
                                          </p:val>
                                        </p:tav>
                                      </p:tavLst>
                                    </p:anim>
                                  </p:childTnLst>
                                </p:cTn>
                              </p:par>
                              <p:par>
                                <p:cTn id="37" presetID="2" presetClass="entr" presetSubtype="1" decel="100000" fill="hold" grpId="1" nodeType="withEffect">
                                  <p:stCondLst>
                                    <p:cond delay="2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0-#ppt_h/2"/>
                                          </p:val>
                                        </p:tav>
                                        <p:tav tm="100000">
                                          <p:val>
                                            <p:strVal val="#ppt_y"/>
                                          </p:val>
                                        </p:tav>
                                      </p:tavLst>
                                    </p:anim>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10" presetClass="entr" presetSubtype="0" fill="hold" grpId="0" nodeType="withEffect">
                                  <p:stCondLst>
                                    <p:cond delay="200"/>
                                  </p:stCondLst>
                                  <p:childTnLst>
                                    <p:set>
                                      <p:cBhvr>
                                        <p:cTn id="65" dur="1" fill="hold">
                                          <p:stCondLst>
                                            <p:cond delay="0"/>
                                          </p:stCondLst>
                                        </p:cTn>
                                        <p:tgtEl>
                                          <p:spTgt spid="11"/>
                                        </p:tgtEl>
                                        <p:attrNameLst>
                                          <p:attrName>style.visibility</p:attrName>
                                        </p:attrNameLst>
                                      </p:cBhvr>
                                      <p:to>
                                        <p:strVal val="visible"/>
                                      </p:to>
                                    </p:set>
                                    <p:animEffect transition="in" filter="fade">
                                      <p:cBhvr>
                                        <p:cTn id="66" dur="750"/>
                                        <p:tgtEl>
                                          <p:spTgt spid="11"/>
                                        </p:tgtEl>
                                      </p:cBhvr>
                                    </p:animEffect>
                                  </p:childTnLst>
                                </p:cTn>
                              </p:par>
                              <p:par>
                                <p:cTn id="67" presetID="2" presetClass="entr" presetSubtype="1" decel="100000" fill="hold" grpId="1" nodeType="withEffect">
                                  <p:stCondLst>
                                    <p:cond delay="0"/>
                                  </p:stCondLst>
                                  <p:childTnLst>
                                    <p:set>
                                      <p:cBhvr>
                                        <p:cTn id="68" dur="1" fill="hold">
                                          <p:stCondLst>
                                            <p:cond delay="0"/>
                                          </p:stCondLst>
                                        </p:cTn>
                                        <p:tgtEl>
                                          <p:spTgt spid="53"/>
                                        </p:tgtEl>
                                        <p:attrNameLst>
                                          <p:attrName>style.visibility</p:attrName>
                                        </p:attrNameLst>
                                      </p:cBhvr>
                                      <p:to>
                                        <p:strVal val="visible"/>
                                      </p:to>
                                    </p:set>
                                    <p:anim calcmode="lin" valueType="num">
                                      <p:cBhvr additive="base">
                                        <p:cTn id="69" dur="750" fill="hold"/>
                                        <p:tgtEl>
                                          <p:spTgt spid="53"/>
                                        </p:tgtEl>
                                        <p:attrNameLst>
                                          <p:attrName>ppt_x</p:attrName>
                                        </p:attrNameLst>
                                      </p:cBhvr>
                                      <p:tavLst>
                                        <p:tav tm="0">
                                          <p:val>
                                            <p:strVal val="#ppt_x"/>
                                          </p:val>
                                        </p:tav>
                                        <p:tav tm="100000">
                                          <p:val>
                                            <p:strVal val="#ppt_x"/>
                                          </p:val>
                                        </p:tav>
                                      </p:tavLst>
                                    </p:anim>
                                    <p:anim calcmode="lin" valueType="num">
                                      <p:cBhvr additive="base">
                                        <p:cTn id="70" dur="750" fill="hold"/>
                                        <p:tgtEl>
                                          <p:spTgt spid="53"/>
                                        </p:tgtEl>
                                        <p:attrNameLst>
                                          <p:attrName>ppt_y</p:attrName>
                                        </p:attrNameLst>
                                      </p:cBhvr>
                                      <p:tavLst>
                                        <p:tav tm="0">
                                          <p:val>
                                            <p:strVal val="0-#ppt_h/2"/>
                                          </p:val>
                                        </p:tav>
                                        <p:tav tm="100000">
                                          <p:val>
                                            <p:strVal val="#ppt_y"/>
                                          </p:val>
                                        </p:tav>
                                      </p:tavLst>
                                    </p:anim>
                                  </p:childTnLst>
                                </p:cTn>
                              </p:par>
                              <p:par>
                                <p:cTn id="71" presetID="2" presetClass="entr" presetSubtype="1" decel="100000" fill="hold" grpId="1" nodeType="withEffect">
                                  <p:stCondLst>
                                    <p:cond delay="100"/>
                                  </p:stCondLst>
                                  <p:childTnLst>
                                    <p:set>
                                      <p:cBhvr>
                                        <p:cTn id="72" dur="1" fill="hold">
                                          <p:stCondLst>
                                            <p:cond delay="0"/>
                                          </p:stCondLst>
                                        </p:cTn>
                                        <p:tgtEl>
                                          <p:spTgt spid="49"/>
                                        </p:tgtEl>
                                        <p:attrNameLst>
                                          <p:attrName>style.visibility</p:attrName>
                                        </p:attrNameLst>
                                      </p:cBhvr>
                                      <p:to>
                                        <p:strVal val="visible"/>
                                      </p:to>
                                    </p:set>
                                    <p:anim calcmode="lin" valueType="num">
                                      <p:cBhvr additive="base">
                                        <p:cTn id="73" dur="750" fill="hold"/>
                                        <p:tgtEl>
                                          <p:spTgt spid="49"/>
                                        </p:tgtEl>
                                        <p:attrNameLst>
                                          <p:attrName>ppt_x</p:attrName>
                                        </p:attrNameLst>
                                      </p:cBhvr>
                                      <p:tavLst>
                                        <p:tav tm="0">
                                          <p:val>
                                            <p:strVal val="#ppt_x"/>
                                          </p:val>
                                        </p:tav>
                                        <p:tav tm="100000">
                                          <p:val>
                                            <p:strVal val="#ppt_x"/>
                                          </p:val>
                                        </p:tav>
                                      </p:tavLst>
                                    </p:anim>
                                    <p:anim calcmode="lin" valueType="num">
                                      <p:cBhvr additive="base">
                                        <p:cTn id="74" dur="750" fill="hold"/>
                                        <p:tgtEl>
                                          <p:spTgt spid="49"/>
                                        </p:tgtEl>
                                        <p:attrNameLst>
                                          <p:attrName>ppt_y</p:attrName>
                                        </p:attrNameLst>
                                      </p:cBhvr>
                                      <p:tavLst>
                                        <p:tav tm="0">
                                          <p:val>
                                            <p:strVal val="0-#ppt_h/2"/>
                                          </p:val>
                                        </p:tav>
                                        <p:tav tm="100000">
                                          <p:val>
                                            <p:strVal val="#ppt_y"/>
                                          </p:val>
                                        </p:tav>
                                      </p:tavLst>
                                    </p:anim>
                                  </p:childTnLst>
                                </p:cTn>
                              </p:par>
                              <p:par>
                                <p:cTn id="75" presetID="2" presetClass="entr" presetSubtype="1" decel="100000" fill="hold" grpId="1" nodeType="withEffect">
                                  <p:stCondLst>
                                    <p:cond delay="200"/>
                                  </p:stCondLst>
                                  <p:childTnLst>
                                    <p:set>
                                      <p:cBhvr>
                                        <p:cTn id="76" dur="1" fill="hold">
                                          <p:stCondLst>
                                            <p:cond delay="0"/>
                                          </p:stCondLst>
                                        </p:cTn>
                                        <p:tgtEl>
                                          <p:spTgt spid="10"/>
                                        </p:tgtEl>
                                        <p:attrNameLst>
                                          <p:attrName>style.visibility</p:attrName>
                                        </p:attrNameLst>
                                      </p:cBhvr>
                                      <p:to>
                                        <p:strVal val="visible"/>
                                      </p:to>
                                    </p:set>
                                    <p:anim calcmode="lin" valueType="num">
                                      <p:cBhvr additive="base">
                                        <p:cTn id="77" dur="750" fill="hold"/>
                                        <p:tgtEl>
                                          <p:spTgt spid="10"/>
                                        </p:tgtEl>
                                        <p:attrNameLst>
                                          <p:attrName>ppt_x</p:attrName>
                                        </p:attrNameLst>
                                      </p:cBhvr>
                                      <p:tavLst>
                                        <p:tav tm="0">
                                          <p:val>
                                            <p:strVal val="#ppt_x"/>
                                          </p:val>
                                        </p:tav>
                                        <p:tav tm="100000">
                                          <p:val>
                                            <p:strVal val="#ppt_x"/>
                                          </p:val>
                                        </p:tav>
                                      </p:tavLst>
                                    </p:anim>
                                    <p:anim calcmode="lin" valueType="num">
                                      <p:cBhvr additive="base">
                                        <p:cTn id="78" dur="750" fill="hold"/>
                                        <p:tgtEl>
                                          <p:spTgt spid="10"/>
                                        </p:tgtEl>
                                        <p:attrNameLst>
                                          <p:attrName>ppt_y</p:attrName>
                                        </p:attrNameLst>
                                      </p:cBhvr>
                                      <p:tavLst>
                                        <p:tav tm="0">
                                          <p:val>
                                            <p:strVal val="0-#ppt_h/2"/>
                                          </p:val>
                                        </p:tav>
                                        <p:tav tm="100000">
                                          <p:val>
                                            <p:strVal val="#ppt_y"/>
                                          </p:val>
                                        </p:tav>
                                      </p:tavLst>
                                    </p:anim>
                                  </p:childTnLst>
                                </p:cTn>
                              </p:par>
                              <p:par>
                                <p:cTn id="79" presetID="2" presetClass="entr" presetSubtype="1" decel="100000" fill="hold" grpId="1" nodeType="withEffect">
                                  <p:stCondLst>
                                    <p:cond delay="20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750" fill="hold"/>
                                        <p:tgtEl>
                                          <p:spTgt spid="11"/>
                                        </p:tgtEl>
                                        <p:attrNameLst>
                                          <p:attrName>ppt_x</p:attrName>
                                        </p:attrNameLst>
                                      </p:cBhvr>
                                      <p:tavLst>
                                        <p:tav tm="0">
                                          <p:val>
                                            <p:strVal val="#ppt_x"/>
                                          </p:val>
                                        </p:tav>
                                        <p:tav tm="100000">
                                          <p:val>
                                            <p:strVal val="#ppt_x"/>
                                          </p:val>
                                        </p:tav>
                                      </p:tavLst>
                                    </p:anim>
                                    <p:anim calcmode="lin" valueType="num">
                                      <p:cBhvr additive="base">
                                        <p:cTn id="82" dur="750" fill="hold"/>
                                        <p:tgtEl>
                                          <p:spTgt spid="11"/>
                                        </p:tgtEl>
                                        <p:attrNameLst>
                                          <p:attrName>ppt_y</p:attrName>
                                        </p:attrNameLst>
                                      </p:cBhvr>
                                      <p:tavLst>
                                        <p:tav tm="0">
                                          <p:val>
                                            <p:strVal val="0-#ppt_h/2"/>
                                          </p:val>
                                        </p:tav>
                                        <p:tav tm="100000">
                                          <p:val>
                                            <p:strVal val="#ppt_y"/>
                                          </p:val>
                                        </p:tav>
                                      </p:tavLst>
                                    </p:anim>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10" presetClass="entr" presetSubtype="0" fill="hold" grpId="0" nodeType="withEffect">
                                  <p:stCondLst>
                                    <p:cond delay="200"/>
                                  </p:stCondLst>
                                  <p:childTnLst>
                                    <p:set>
                                      <p:cBhvr>
                                        <p:cTn id="107" dur="1" fill="hold">
                                          <p:stCondLst>
                                            <p:cond delay="0"/>
                                          </p:stCondLst>
                                        </p:cTn>
                                        <p:tgtEl>
                                          <p:spTgt spid="14"/>
                                        </p:tgtEl>
                                        <p:attrNameLst>
                                          <p:attrName>style.visibility</p:attrName>
                                        </p:attrNameLst>
                                      </p:cBhvr>
                                      <p:to>
                                        <p:strVal val="visible"/>
                                      </p:to>
                                    </p:set>
                                    <p:animEffect transition="in" filter="fade">
                                      <p:cBhvr>
                                        <p:cTn id="108" dur="750"/>
                                        <p:tgtEl>
                                          <p:spTgt spid="14"/>
                                        </p:tgtEl>
                                      </p:cBhvr>
                                    </p:animEffect>
                                  </p:childTnLst>
                                </p:cTn>
                              </p:par>
                              <p:par>
                                <p:cTn id="109" presetID="2" presetClass="entr" presetSubtype="1" decel="100000" fill="hold" grpId="1" nodeType="withEffect">
                                  <p:stCondLst>
                                    <p:cond delay="0"/>
                                  </p:stCondLst>
                                  <p:childTnLst>
                                    <p:set>
                                      <p:cBhvr>
                                        <p:cTn id="110" dur="1" fill="hold">
                                          <p:stCondLst>
                                            <p:cond delay="0"/>
                                          </p:stCondLst>
                                        </p:cTn>
                                        <p:tgtEl>
                                          <p:spTgt spid="54"/>
                                        </p:tgtEl>
                                        <p:attrNameLst>
                                          <p:attrName>style.visibility</p:attrName>
                                        </p:attrNameLst>
                                      </p:cBhvr>
                                      <p:to>
                                        <p:strVal val="visible"/>
                                      </p:to>
                                    </p:set>
                                    <p:anim calcmode="lin" valueType="num">
                                      <p:cBhvr additive="base">
                                        <p:cTn id="111" dur="750" fill="hold"/>
                                        <p:tgtEl>
                                          <p:spTgt spid="54"/>
                                        </p:tgtEl>
                                        <p:attrNameLst>
                                          <p:attrName>ppt_x</p:attrName>
                                        </p:attrNameLst>
                                      </p:cBhvr>
                                      <p:tavLst>
                                        <p:tav tm="0">
                                          <p:val>
                                            <p:strVal val="#ppt_x"/>
                                          </p:val>
                                        </p:tav>
                                        <p:tav tm="100000">
                                          <p:val>
                                            <p:strVal val="#ppt_x"/>
                                          </p:val>
                                        </p:tav>
                                      </p:tavLst>
                                    </p:anim>
                                    <p:anim calcmode="lin" valueType="num">
                                      <p:cBhvr additive="base">
                                        <p:cTn id="112" dur="750" fill="hold"/>
                                        <p:tgtEl>
                                          <p:spTgt spid="54"/>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1" nodeType="withEffect">
                                  <p:stCondLst>
                                    <p:cond delay="100"/>
                                  </p:stCondLst>
                                  <p:childTnLst>
                                    <p:set>
                                      <p:cBhvr>
                                        <p:cTn id="114" dur="1" fill="hold">
                                          <p:stCondLst>
                                            <p:cond delay="0"/>
                                          </p:stCondLst>
                                        </p:cTn>
                                        <p:tgtEl>
                                          <p:spTgt spid="50"/>
                                        </p:tgtEl>
                                        <p:attrNameLst>
                                          <p:attrName>style.visibility</p:attrName>
                                        </p:attrNameLst>
                                      </p:cBhvr>
                                      <p:to>
                                        <p:strVal val="visible"/>
                                      </p:to>
                                    </p:set>
                                    <p:anim calcmode="lin" valueType="num">
                                      <p:cBhvr additive="base">
                                        <p:cTn id="115" dur="750" fill="hold"/>
                                        <p:tgtEl>
                                          <p:spTgt spid="50"/>
                                        </p:tgtEl>
                                        <p:attrNameLst>
                                          <p:attrName>ppt_x</p:attrName>
                                        </p:attrNameLst>
                                      </p:cBhvr>
                                      <p:tavLst>
                                        <p:tav tm="0">
                                          <p:val>
                                            <p:strVal val="#ppt_x"/>
                                          </p:val>
                                        </p:tav>
                                        <p:tav tm="100000">
                                          <p:val>
                                            <p:strVal val="#ppt_x"/>
                                          </p:val>
                                        </p:tav>
                                      </p:tavLst>
                                    </p:anim>
                                    <p:anim calcmode="lin" valueType="num">
                                      <p:cBhvr additive="base">
                                        <p:cTn id="116" dur="750" fill="hold"/>
                                        <p:tgtEl>
                                          <p:spTgt spid="50"/>
                                        </p:tgtEl>
                                        <p:attrNameLst>
                                          <p:attrName>ppt_y</p:attrName>
                                        </p:attrNameLst>
                                      </p:cBhvr>
                                      <p:tavLst>
                                        <p:tav tm="0">
                                          <p:val>
                                            <p:strVal val="0-#ppt_h/2"/>
                                          </p:val>
                                        </p:tav>
                                        <p:tav tm="100000">
                                          <p:val>
                                            <p:strVal val="#ppt_y"/>
                                          </p:val>
                                        </p:tav>
                                      </p:tavLst>
                                    </p:anim>
                                  </p:childTnLst>
                                </p:cTn>
                              </p:par>
                              <p:par>
                                <p:cTn id="117" presetID="2" presetClass="entr" presetSubtype="1" decel="100000" fill="hold" grpId="1" nodeType="withEffect">
                                  <p:stCondLst>
                                    <p:cond delay="200"/>
                                  </p:stCondLst>
                                  <p:childTnLst>
                                    <p:set>
                                      <p:cBhvr>
                                        <p:cTn id="118" dur="1" fill="hold">
                                          <p:stCondLst>
                                            <p:cond delay="0"/>
                                          </p:stCondLst>
                                        </p:cTn>
                                        <p:tgtEl>
                                          <p:spTgt spid="12"/>
                                        </p:tgtEl>
                                        <p:attrNameLst>
                                          <p:attrName>style.visibility</p:attrName>
                                        </p:attrNameLst>
                                      </p:cBhvr>
                                      <p:to>
                                        <p:strVal val="visible"/>
                                      </p:to>
                                    </p:set>
                                    <p:anim calcmode="lin" valueType="num">
                                      <p:cBhvr additive="base">
                                        <p:cTn id="119" dur="750" fill="hold"/>
                                        <p:tgtEl>
                                          <p:spTgt spid="12"/>
                                        </p:tgtEl>
                                        <p:attrNameLst>
                                          <p:attrName>ppt_x</p:attrName>
                                        </p:attrNameLst>
                                      </p:cBhvr>
                                      <p:tavLst>
                                        <p:tav tm="0">
                                          <p:val>
                                            <p:strVal val="#ppt_x"/>
                                          </p:val>
                                        </p:tav>
                                        <p:tav tm="100000">
                                          <p:val>
                                            <p:strVal val="#ppt_x"/>
                                          </p:val>
                                        </p:tav>
                                      </p:tavLst>
                                    </p:anim>
                                    <p:anim calcmode="lin" valueType="num">
                                      <p:cBhvr additive="base">
                                        <p:cTn id="120" dur="750" fill="hold"/>
                                        <p:tgtEl>
                                          <p:spTgt spid="12"/>
                                        </p:tgtEl>
                                        <p:attrNameLst>
                                          <p:attrName>ppt_y</p:attrName>
                                        </p:attrNameLst>
                                      </p:cBhvr>
                                      <p:tavLst>
                                        <p:tav tm="0">
                                          <p:val>
                                            <p:strVal val="0-#ppt_h/2"/>
                                          </p:val>
                                        </p:tav>
                                        <p:tav tm="100000">
                                          <p:val>
                                            <p:strVal val="#ppt_y"/>
                                          </p:val>
                                        </p:tav>
                                      </p:tavLst>
                                    </p:anim>
                                  </p:childTnLst>
                                </p:cTn>
                              </p:par>
                              <p:par>
                                <p:cTn id="121" presetID="2" presetClass="entr" presetSubtype="1" decel="100000" fill="hold" grpId="1" nodeType="withEffect">
                                  <p:stCondLst>
                                    <p:cond delay="200"/>
                                  </p:stCondLst>
                                  <p:childTnLst>
                                    <p:set>
                                      <p:cBhvr>
                                        <p:cTn id="122" dur="1" fill="hold">
                                          <p:stCondLst>
                                            <p:cond delay="0"/>
                                          </p:stCondLst>
                                        </p:cTn>
                                        <p:tgtEl>
                                          <p:spTgt spid="14"/>
                                        </p:tgtEl>
                                        <p:attrNameLst>
                                          <p:attrName>style.visibility</p:attrName>
                                        </p:attrNameLst>
                                      </p:cBhvr>
                                      <p:to>
                                        <p:strVal val="visible"/>
                                      </p:to>
                                    </p:set>
                                    <p:anim calcmode="lin" valueType="num">
                                      <p:cBhvr additive="base">
                                        <p:cTn id="123" dur="750" fill="hold"/>
                                        <p:tgtEl>
                                          <p:spTgt spid="14"/>
                                        </p:tgtEl>
                                        <p:attrNameLst>
                                          <p:attrName>ppt_x</p:attrName>
                                        </p:attrNameLst>
                                      </p:cBhvr>
                                      <p:tavLst>
                                        <p:tav tm="0">
                                          <p:val>
                                            <p:strVal val="#ppt_x"/>
                                          </p:val>
                                        </p:tav>
                                        <p:tav tm="100000">
                                          <p:val>
                                            <p:strVal val="#ppt_x"/>
                                          </p:val>
                                        </p:tav>
                                      </p:tavLst>
                                    </p:anim>
                                    <p:anim calcmode="lin" valueType="num">
                                      <p:cBhvr additive="base">
                                        <p:cTn id="124" dur="750" fill="hold"/>
                                        <p:tgtEl>
                                          <p:spTgt spid="14"/>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par>
                          <p:cTn id="138" fill="hold">
                            <p:stCondLst>
                              <p:cond delay="4850"/>
                            </p:stCondLst>
                            <p:childTnLst>
                              <p:par>
                                <p:cTn id="139" presetID="10" presetClass="entr" presetSubtype="0" fill="hold" grpId="0" nodeType="afterEffect">
                                  <p:stCondLst>
                                    <p:cond delay="0"/>
                                  </p:stCondLst>
                                  <p:childTnLst>
                                    <p:set>
                                      <p:cBhvr>
                                        <p:cTn id="140" dur="1" fill="hold">
                                          <p:stCondLst>
                                            <p:cond delay="0"/>
                                          </p:stCondLst>
                                        </p:cTn>
                                        <p:tgtEl>
                                          <p:spTgt spid="55"/>
                                        </p:tgtEl>
                                        <p:attrNameLst>
                                          <p:attrName>style.visibility</p:attrName>
                                        </p:attrNameLst>
                                      </p:cBhvr>
                                      <p:to>
                                        <p:strVal val="visible"/>
                                      </p:to>
                                    </p:set>
                                    <p:animEffect transition="in" filter="fade">
                                      <p:cBhvr>
                                        <p:cTn id="141" dur="750"/>
                                        <p:tgtEl>
                                          <p:spTgt spid="55"/>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51"/>
                                        </p:tgtEl>
                                        <p:attrNameLst>
                                          <p:attrName>style.visibility</p:attrName>
                                        </p:attrNameLst>
                                      </p:cBhvr>
                                      <p:to>
                                        <p:strVal val="visible"/>
                                      </p:to>
                                    </p:set>
                                    <p:animEffect transition="in" filter="fade">
                                      <p:cBhvr>
                                        <p:cTn id="144" dur="750"/>
                                        <p:tgtEl>
                                          <p:spTgt spid="51"/>
                                        </p:tgtEl>
                                      </p:cBhvr>
                                    </p:animEffect>
                                  </p:childTnLst>
                                </p:cTn>
                              </p:par>
                              <p:par>
                                <p:cTn id="145" presetID="10" presetClass="entr" presetSubtype="0" fill="hold" grpId="0" nodeType="withEffect">
                                  <p:stCondLst>
                                    <p:cond delay="200"/>
                                  </p:stCondLst>
                                  <p:childTnLst>
                                    <p:set>
                                      <p:cBhvr>
                                        <p:cTn id="146" dur="1" fill="hold">
                                          <p:stCondLst>
                                            <p:cond delay="0"/>
                                          </p:stCondLst>
                                        </p:cTn>
                                        <p:tgtEl>
                                          <p:spTgt spid="13"/>
                                        </p:tgtEl>
                                        <p:attrNameLst>
                                          <p:attrName>style.visibility</p:attrName>
                                        </p:attrNameLst>
                                      </p:cBhvr>
                                      <p:to>
                                        <p:strVal val="visible"/>
                                      </p:to>
                                    </p:set>
                                    <p:animEffect transition="in" filter="fade">
                                      <p:cBhvr>
                                        <p:cTn id="147" dur="750"/>
                                        <p:tgtEl>
                                          <p:spTgt spid="13"/>
                                        </p:tgtEl>
                                      </p:cBhvr>
                                    </p:animEffect>
                                  </p:childTnLst>
                                </p:cTn>
                              </p:par>
                              <p:par>
                                <p:cTn id="148" presetID="10" presetClass="entr" presetSubtype="0" fill="hold" grpId="0" nodeType="withEffect">
                                  <p:stCondLst>
                                    <p:cond delay="200"/>
                                  </p:stCondLst>
                                  <p:childTnLst>
                                    <p:set>
                                      <p:cBhvr>
                                        <p:cTn id="149" dur="1" fill="hold">
                                          <p:stCondLst>
                                            <p:cond delay="0"/>
                                          </p:stCondLst>
                                        </p:cTn>
                                        <p:tgtEl>
                                          <p:spTgt spid="15"/>
                                        </p:tgtEl>
                                        <p:attrNameLst>
                                          <p:attrName>style.visibility</p:attrName>
                                        </p:attrNameLst>
                                      </p:cBhvr>
                                      <p:to>
                                        <p:strVal val="visible"/>
                                      </p:to>
                                    </p:set>
                                    <p:animEffect transition="in" filter="fade">
                                      <p:cBhvr>
                                        <p:cTn id="150" dur="750"/>
                                        <p:tgtEl>
                                          <p:spTgt spid="15"/>
                                        </p:tgtEl>
                                      </p:cBhvr>
                                    </p:animEffect>
                                  </p:childTnLst>
                                </p:cTn>
                              </p:par>
                              <p:par>
                                <p:cTn id="151" presetID="2" presetClass="entr" presetSubtype="1" decel="100000" fill="hold" grpId="1" nodeType="withEffect">
                                  <p:stCondLst>
                                    <p:cond delay="0"/>
                                  </p:stCondLst>
                                  <p:childTnLst>
                                    <p:set>
                                      <p:cBhvr>
                                        <p:cTn id="152" dur="1" fill="hold">
                                          <p:stCondLst>
                                            <p:cond delay="0"/>
                                          </p:stCondLst>
                                        </p:cTn>
                                        <p:tgtEl>
                                          <p:spTgt spid="55"/>
                                        </p:tgtEl>
                                        <p:attrNameLst>
                                          <p:attrName>style.visibility</p:attrName>
                                        </p:attrNameLst>
                                      </p:cBhvr>
                                      <p:to>
                                        <p:strVal val="visible"/>
                                      </p:to>
                                    </p:set>
                                    <p:anim calcmode="lin" valueType="num">
                                      <p:cBhvr additive="base">
                                        <p:cTn id="153" dur="750" fill="hold"/>
                                        <p:tgtEl>
                                          <p:spTgt spid="55"/>
                                        </p:tgtEl>
                                        <p:attrNameLst>
                                          <p:attrName>ppt_x</p:attrName>
                                        </p:attrNameLst>
                                      </p:cBhvr>
                                      <p:tavLst>
                                        <p:tav tm="0">
                                          <p:val>
                                            <p:strVal val="#ppt_x"/>
                                          </p:val>
                                        </p:tav>
                                        <p:tav tm="100000">
                                          <p:val>
                                            <p:strVal val="#ppt_x"/>
                                          </p:val>
                                        </p:tav>
                                      </p:tavLst>
                                    </p:anim>
                                    <p:anim calcmode="lin" valueType="num">
                                      <p:cBhvr additive="base">
                                        <p:cTn id="154" dur="750" fill="hold"/>
                                        <p:tgtEl>
                                          <p:spTgt spid="55"/>
                                        </p:tgtEl>
                                        <p:attrNameLst>
                                          <p:attrName>ppt_y</p:attrName>
                                        </p:attrNameLst>
                                      </p:cBhvr>
                                      <p:tavLst>
                                        <p:tav tm="0">
                                          <p:val>
                                            <p:strVal val="0-#ppt_h/2"/>
                                          </p:val>
                                        </p:tav>
                                        <p:tav tm="100000">
                                          <p:val>
                                            <p:strVal val="#ppt_y"/>
                                          </p:val>
                                        </p:tav>
                                      </p:tavLst>
                                    </p:anim>
                                  </p:childTnLst>
                                </p:cTn>
                              </p:par>
                              <p:par>
                                <p:cTn id="155" presetID="2" presetClass="entr" presetSubtype="1" decel="100000" fill="hold" grpId="1" nodeType="withEffect">
                                  <p:stCondLst>
                                    <p:cond delay="0"/>
                                  </p:stCondLst>
                                  <p:childTnLst>
                                    <p:set>
                                      <p:cBhvr>
                                        <p:cTn id="156" dur="1" fill="hold">
                                          <p:stCondLst>
                                            <p:cond delay="0"/>
                                          </p:stCondLst>
                                        </p:cTn>
                                        <p:tgtEl>
                                          <p:spTgt spid="51"/>
                                        </p:tgtEl>
                                        <p:attrNameLst>
                                          <p:attrName>style.visibility</p:attrName>
                                        </p:attrNameLst>
                                      </p:cBhvr>
                                      <p:to>
                                        <p:strVal val="visible"/>
                                      </p:to>
                                    </p:set>
                                    <p:anim calcmode="lin" valueType="num">
                                      <p:cBhvr additive="base">
                                        <p:cTn id="157" dur="750" fill="hold"/>
                                        <p:tgtEl>
                                          <p:spTgt spid="51"/>
                                        </p:tgtEl>
                                        <p:attrNameLst>
                                          <p:attrName>ppt_x</p:attrName>
                                        </p:attrNameLst>
                                      </p:cBhvr>
                                      <p:tavLst>
                                        <p:tav tm="0">
                                          <p:val>
                                            <p:strVal val="#ppt_x"/>
                                          </p:val>
                                        </p:tav>
                                        <p:tav tm="100000">
                                          <p:val>
                                            <p:strVal val="#ppt_x"/>
                                          </p:val>
                                        </p:tav>
                                      </p:tavLst>
                                    </p:anim>
                                    <p:anim calcmode="lin" valueType="num">
                                      <p:cBhvr additive="base">
                                        <p:cTn id="158" dur="750" fill="hold"/>
                                        <p:tgtEl>
                                          <p:spTgt spid="51"/>
                                        </p:tgtEl>
                                        <p:attrNameLst>
                                          <p:attrName>ppt_y</p:attrName>
                                        </p:attrNameLst>
                                      </p:cBhvr>
                                      <p:tavLst>
                                        <p:tav tm="0">
                                          <p:val>
                                            <p:strVal val="0-#ppt_h/2"/>
                                          </p:val>
                                        </p:tav>
                                        <p:tav tm="100000">
                                          <p:val>
                                            <p:strVal val="#ppt_y"/>
                                          </p:val>
                                        </p:tav>
                                      </p:tavLst>
                                    </p:anim>
                                  </p:childTnLst>
                                </p:cTn>
                              </p:par>
                              <p:par>
                                <p:cTn id="159" presetID="2" presetClass="entr" presetSubtype="1" decel="100000" fill="hold" grpId="1" nodeType="withEffect">
                                  <p:stCondLst>
                                    <p:cond delay="200"/>
                                  </p:stCondLst>
                                  <p:childTnLst>
                                    <p:set>
                                      <p:cBhvr>
                                        <p:cTn id="160" dur="1" fill="hold">
                                          <p:stCondLst>
                                            <p:cond delay="0"/>
                                          </p:stCondLst>
                                        </p:cTn>
                                        <p:tgtEl>
                                          <p:spTgt spid="13"/>
                                        </p:tgtEl>
                                        <p:attrNameLst>
                                          <p:attrName>style.visibility</p:attrName>
                                        </p:attrNameLst>
                                      </p:cBhvr>
                                      <p:to>
                                        <p:strVal val="visible"/>
                                      </p:to>
                                    </p:set>
                                    <p:anim calcmode="lin" valueType="num">
                                      <p:cBhvr additive="base">
                                        <p:cTn id="161" dur="750" fill="hold"/>
                                        <p:tgtEl>
                                          <p:spTgt spid="13"/>
                                        </p:tgtEl>
                                        <p:attrNameLst>
                                          <p:attrName>ppt_x</p:attrName>
                                        </p:attrNameLst>
                                      </p:cBhvr>
                                      <p:tavLst>
                                        <p:tav tm="0">
                                          <p:val>
                                            <p:strVal val="#ppt_x"/>
                                          </p:val>
                                        </p:tav>
                                        <p:tav tm="100000">
                                          <p:val>
                                            <p:strVal val="#ppt_x"/>
                                          </p:val>
                                        </p:tav>
                                      </p:tavLst>
                                    </p:anim>
                                    <p:anim calcmode="lin" valueType="num">
                                      <p:cBhvr additive="base">
                                        <p:cTn id="162" dur="750" fill="hold"/>
                                        <p:tgtEl>
                                          <p:spTgt spid="13"/>
                                        </p:tgtEl>
                                        <p:attrNameLst>
                                          <p:attrName>ppt_y</p:attrName>
                                        </p:attrNameLst>
                                      </p:cBhvr>
                                      <p:tavLst>
                                        <p:tav tm="0">
                                          <p:val>
                                            <p:strVal val="0-#ppt_h/2"/>
                                          </p:val>
                                        </p:tav>
                                        <p:tav tm="100000">
                                          <p:val>
                                            <p:strVal val="#ppt_y"/>
                                          </p:val>
                                        </p:tav>
                                      </p:tavLst>
                                    </p:anim>
                                  </p:childTnLst>
                                </p:cTn>
                              </p:par>
                              <p:par>
                                <p:cTn id="163" presetID="2" presetClass="entr" presetSubtype="1" decel="100000" fill="hold" grpId="1" nodeType="withEffect">
                                  <p:stCondLst>
                                    <p:cond delay="200"/>
                                  </p:stCondLst>
                                  <p:childTnLst>
                                    <p:set>
                                      <p:cBhvr>
                                        <p:cTn id="164" dur="1" fill="hold">
                                          <p:stCondLst>
                                            <p:cond delay="0"/>
                                          </p:stCondLst>
                                        </p:cTn>
                                        <p:tgtEl>
                                          <p:spTgt spid="15"/>
                                        </p:tgtEl>
                                        <p:attrNameLst>
                                          <p:attrName>style.visibility</p:attrName>
                                        </p:attrNameLst>
                                      </p:cBhvr>
                                      <p:to>
                                        <p:strVal val="visible"/>
                                      </p:to>
                                    </p:set>
                                    <p:anim calcmode="lin" valueType="num">
                                      <p:cBhvr additive="base">
                                        <p:cTn id="165" dur="750" fill="hold"/>
                                        <p:tgtEl>
                                          <p:spTgt spid="15"/>
                                        </p:tgtEl>
                                        <p:attrNameLst>
                                          <p:attrName>ppt_x</p:attrName>
                                        </p:attrNameLst>
                                      </p:cBhvr>
                                      <p:tavLst>
                                        <p:tav tm="0">
                                          <p:val>
                                            <p:strVal val="#ppt_x"/>
                                          </p:val>
                                        </p:tav>
                                        <p:tav tm="100000">
                                          <p:val>
                                            <p:strVal val="#ppt_x"/>
                                          </p:val>
                                        </p:tav>
                                      </p:tavLst>
                                    </p:anim>
                                    <p:anim calcmode="lin" valueType="num">
                                      <p:cBhvr additive="base">
                                        <p:cTn id="166" dur="750" fill="hold"/>
                                        <p:tgtEl>
                                          <p:spTgt spid="15"/>
                                        </p:tgtEl>
                                        <p:attrNameLst>
                                          <p:attrName>ppt_y</p:attrName>
                                        </p:attrNameLst>
                                      </p:cBhvr>
                                      <p:tavLst>
                                        <p:tav tm="0">
                                          <p:val>
                                            <p:strVal val="0-#ppt_h/2"/>
                                          </p:val>
                                        </p:tav>
                                        <p:tav tm="100000">
                                          <p:val>
                                            <p:strVal val="#ppt_y"/>
                                          </p:val>
                                        </p:tav>
                                      </p:tavLst>
                                    </p:anim>
                                  </p:childTnLst>
                                </p:cTn>
                              </p:par>
                            </p:childTnLst>
                          </p:cTn>
                        </p:par>
                        <p:par>
                          <p:cTn id="167" fill="hold">
                            <p:stCondLst>
                              <p:cond delay="5800"/>
                            </p:stCondLst>
                            <p:childTnLst>
                              <p:par>
                                <p:cTn id="168" presetID="2" presetClass="entr" presetSubtype="4" decel="100000" fill="hold" grpId="0" nodeType="afterEffect">
                                  <p:stCondLst>
                                    <p:cond delay="0"/>
                                  </p:stCondLst>
                                  <p:childTnLst>
                                    <p:set>
                                      <p:cBhvr>
                                        <p:cTn id="169" dur="1" fill="hold">
                                          <p:stCondLst>
                                            <p:cond delay="0"/>
                                          </p:stCondLst>
                                        </p:cTn>
                                        <p:tgtEl>
                                          <p:spTgt spid="38">
                                            <p:txEl>
                                              <p:pRg st="0" end="0"/>
                                            </p:txEl>
                                          </p:spTgt>
                                        </p:tgtEl>
                                        <p:attrNameLst>
                                          <p:attrName>style.visibility</p:attrName>
                                        </p:attrNameLst>
                                      </p:cBhvr>
                                      <p:to>
                                        <p:strVal val="visible"/>
                                      </p:to>
                                    </p:set>
                                    <p:anim calcmode="lin" valueType="num">
                                      <p:cBhvr additive="base">
                                        <p:cTn id="170" dur="5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8">
                                            <p:txEl>
                                              <p:pRg st="0" end="0"/>
                                            </p:txEl>
                                          </p:spTgt>
                                        </p:tgtEl>
                                        <p:attrNameLst>
                                          <p:attrName>ppt_y</p:attrName>
                                        </p:attrNameLst>
                                      </p:cBhvr>
                                      <p:tavLst>
                                        <p:tav tm="0">
                                          <p:val>
                                            <p:strVal val="1+#ppt_h/2"/>
                                          </p:val>
                                        </p:tav>
                                        <p:tav tm="100000">
                                          <p:val>
                                            <p:strVal val="#ppt_y"/>
                                          </p:val>
                                        </p:tav>
                                      </p:tavLst>
                                    </p:anim>
                                  </p:childTnLst>
                                </p:cTn>
                              </p:par>
                              <p:par>
                                <p:cTn id="172" presetID="2" presetClass="entr" presetSubtype="4" decel="100000" fill="hold" grpId="0" nodeType="withEffect">
                                  <p:stCondLst>
                                    <p:cond delay="0"/>
                                  </p:stCondLst>
                                  <p:childTnLst>
                                    <p:set>
                                      <p:cBhvr>
                                        <p:cTn id="173" dur="1" fill="hold">
                                          <p:stCondLst>
                                            <p:cond delay="0"/>
                                          </p:stCondLst>
                                        </p:cTn>
                                        <p:tgtEl>
                                          <p:spTgt spid="39">
                                            <p:txEl>
                                              <p:pRg st="0" end="0"/>
                                            </p:txEl>
                                          </p:spTgt>
                                        </p:tgtEl>
                                        <p:attrNameLst>
                                          <p:attrName>style.visibility</p:attrName>
                                        </p:attrNameLst>
                                      </p:cBhvr>
                                      <p:to>
                                        <p:strVal val="visible"/>
                                      </p:to>
                                    </p:set>
                                    <p:anim calcmode="lin" valueType="num">
                                      <p:cBhvr additive="base">
                                        <p:cTn id="174"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75"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76" presetID="2" presetClass="entr" presetSubtype="4" decel="100000" fill="hold" grpId="0" nodeType="withEffect">
                                  <p:stCondLst>
                                    <p:cond delay="0"/>
                                  </p:stCondLst>
                                  <p:childTnLst>
                                    <p:set>
                                      <p:cBhvr>
                                        <p:cTn id="177" dur="1" fill="hold">
                                          <p:stCondLst>
                                            <p:cond delay="0"/>
                                          </p:stCondLst>
                                        </p:cTn>
                                        <p:tgtEl>
                                          <p:spTgt spid="40"/>
                                        </p:tgtEl>
                                        <p:attrNameLst>
                                          <p:attrName>style.visibility</p:attrName>
                                        </p:attrNameLst>
                                      </p:cBhvr>
                                      <p:to>
                                        <p:strVal val="visible"/>
                                      </p:to>
                                    </p:set>
                                    <p:anim calcmode="lin" valueType="num">
                                      <p:cBhvr additive="base">
                                        <p:cTn id="178" dur="500" fill="hold"/>
                                        <p:tgtEl>
                                          <p:spTgt spid="40"/>
                                        </p:tgtEl>
                                        <p:attrNameLst>
                                          <p:attrName>ppt_x</p:attrName>
                                        </p:attrNameLst>
                                      </p:cBhvr>
                                      <p:tavLst>
                                        <p:tav tm="0">
                                          <p:val>
                                            <p:strVal val="#ppt_x"/>
                                          </p:val>
                                        </p:tav>
                                        <p:tav tm="100000">
                                          <p:val>
                                            <p:strVal val="#ppt_x"/>
                                          </p:val>
                                        </p:tav>
                                      </p:tavLst>
                                    </p:anim>
                                    <p:anim calcmode="lin" valueType="num">
                                      <p:cBhvr additive="base">
                                        <p:cTn id="179"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5" grpId="0" animBg="1"/>
      <p:bldP spid="55" grpId="1" animBg="1"/>
      <p:bldP spid="56" grpId="0" animBg="1"/>
      <p:bldP spid="56" grpId="1" animBg="1"/>
      <p:bldP spid="49" grpId="0" animBg="1"/>
      <p:bldP spid="49" grpId="1" animBg="1"/>
      <p:bldP spid="50" grpId="0" animBg="1"/>
      <p:bldP spid="50" grpId="1" animBg="1"/>
      <p:bldP spid="51" grpId="0" animBg="1"/>
      <p:bldP spid="51" grpId="1" animBg="1"/>
      <p:bldP spid="52" grpId="0" animBg="1"/>
      <p:bldP spid="52" grpId="1" animBg="1"/>
      <p:bldP spid="10" grpId="0" animBg="1"/>
      <p:bldP spid="10" grpId="1" animBg="1"/>
      <p:bldP spid="12" grpId="0" animBg="1"/>
      <p:bldP spid="12" grpId="1" animBg="1"/>
      <p:bldP spid="13" grpId="0" animBg="1"/>
      <p:bldP spid="13"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p:bldP spid="11" grpId="1"/>
      <p:bldP spid="14" grpId="0"/>
      <p:bldP spid="14" grpId="1"/>
      <p:bldP spid="15" grpId="0"/>
      <p:bldP spid="15" grpId="1"/>
      <p:bldP spid="20" grpId="0"/>
      <p:bldP spid="20" grpId="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38" grpId="0" build="p">
        <p:tmplLst>
          <p:tmpl lvl="1">
            <p:tnLst>
              <p:par>
                <p:cTn presetID="2" presetClass="entr" presetSubtype="4"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ppt_x"/>
                          </p:val>
                        </p:tav>
                        <p:tav tm="100000">
                          <p:val>
                            <p:strVal val="#ppt_x"/>
                          </p:val>
                        </p:tav>
                      </p:tavLst>
                    </p:anim>
                    <p:anim calcmode="lin" valueType="num">
                      <p:cBhvr additive="base">
                        <p:cTn dur="500" fill="hold"/>
                        <p:tgtEl>
                          <p:spTgt spid="38"/>
                        </p:tgtEl>
                        <p:attrNameLst>
                          <p:attrName>ppt_y</p:attrName>
                        </p:attrNameLst>
                      </p:cBhvr>
                      <p:tavLst>
                        <p:tav tm="0">
                          <p:val>
                            <p:strVal val="1+#ppt_h/2"/>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 Points">
    <p:spTree>
      <p:nvGrpSpPr>
        <p:cNvPr id="1" name=""/>
        <p:cNvGrpSpPr/>
        <p:nvPr/>
      </p:nvGrpSpPr>
      <p:grpSpPr>
        <a:xfrm>
          <a:off x="0" y="0"/>
          <a:ext cx="0" cy="0"/>
          <a:chOff x="0" y="0"/>
          <a:chExt cx="0" cy="0"/>
        </a:xfrm>
      </p:grpSpPr>
      <p:sp>
        <p:nvSpPr>
          <p:cNvPr id="53" name="円/楕円 52"/>
          <p:cNvSpPr/>
          <p:nvPr userDrawn="1"/>
        </p:nvSpPr>
        <p:spPr>
          <a:xfrm>
            <a:off x="7746028" y="2830860"/>
            <a:ext cx="2950599" cy="2950599"/>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a:off x="12906466" y="2830859"/>
            <a:ext cx="2950599" cy="2950599"/>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円/楕円 55"/>
          <p:cNvSpPr/>
          <p:nvPr userDrawn="1"/>
        </p:nvSpPr>
        <p:spPr>
          <a:xfrm>
            <a:off x="2585589" y="2830857"/>
            <a:ext cx="2950599" cy="2950599"/>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円/楕円 48"/>
          <p:cNvSpPr/>
          <p:nvPr userDrawn="1"/>
        </p:nvSpPr>
        <p:spPr>
          <a:xfrm>
            <a:off x="7593628" y="2729260"/>
            <a:ext cx="2950599" cy="2950599"/>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12754066" y="2729259"/>
            <a:ext cx="2950599" cy="2950599"/>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2433189" y="2729257"/>
            <a:ext cx="2950599" cy="2950599"/>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7664588" y="2780063"/>
            <a:ext cx="2950599" cy="295059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12825026" y="2780062"/>
            <a:ext cx="2950599" cy="295059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504149" y="2780060"/>
            <a:ext cx="2950599" cy="295059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p:ph type="body" sz="quarter" idx="21" hasCustomPrompt="1"/>
          </p:nvPr>
        </p:nvSpPr>
        <p:spPr>
          <a:xfrm>
            <a:off x="1644014" y="5856370"/>
            <a:ext cx="4635777"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1611086"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正方形/長方形 28"/>
          <p:cNvSpPr/>
          <p:nvPr userDrawn="1"/>
        </p:nvSpPr>
        <p:spPr>
          <a:xfrm>
            <a:off x="2366057" y="66484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25" hasCustomPrompt="1"/>
          </p:nvPr>
        </p:nvSpPr>
        <p:spPr>
          <a:xfrm>
            <a:off x="6801600" y="5854026"/>
            <a:ext cx="4676895"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6" hasCustomPrompt="1"/>
          </p:nvPr>
        </p:nvSpPr>
        <p:spPr>
          <a:xfrm>
            <a:off x="6804346" y="6733379"/>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7559317" y="664611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27" hasCustomPrompt="1"/>
          </p:nvPr>
        </p:nvSpPr>
        <p:spPr>
          <a:xfrm>
            <a:off x="11961877" y="5856370"/>
            <a:ext cx="4676895"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1959179" y="6735723"/>
            <a:ext cx="4702628" cy="2143030"/>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正方形/長方形 36"/>
          <p:cNvSpPr/>
          <p:nvPr userDrawn="1"/>
        </p:nvSpPr>
        <p:spPr>
          <a:xfrm>
            <a:off x="12714150" y="664845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29" hasCustomPrompt="1"/>
          </p:nvPr>
        </p:nvSpPr>
        <p:spPr>
          <a:xfrm>
            <a:off x="257107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2" name="テキスト プレースホルダー 6"/>
          <p:cNvSpPr>
            <a:spLocks noGrp="1"/>
          </p:cNvSpPr>
          <p:nvPr>
            <p:ph type="body" sz="quarter" idx="30" hasCustomPrompt="1"/>
          </p:nvPr>
        </p:nvSpPr>
        <p:spPr>
          <a:xfrm>
            <a:off x="7736150"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
        <p:nvSpPr>
          <p:cNvPr id="43" name="テキスト プレースホルダー 6"/>
          <p:cNvSpPr>
            <a:spLocks noGrp="1"/>
          </p:cNvSpPr>
          <p:nvPr>
            <p:ph type="body" sz="quarter" idx="31" hasCustomPrompt="1"/>
          </p:nvPr>
        </p:nvSpPr>
        <p:spPr>
          <a:xfrm>
            <a:off x="12901225" y="3844516"/>
            <a:ext cx="2798199" cy="720080"/>
          </a:xfrm>
        </p:spPr>
        <p:txBody>
          <a:bodyPr anchor="t">
            <a:noAutofit/>
          </a:bodyPr>
          <a:lstStyle>
            <a:lvl1pPr algn="ctr">
              <a:defRPr sz="3200" i="0" baseline="0">
                <a:solidFill>
                  <a:schemeClr val="bg1"/>
                </a:solidFill>
                <a:latin typeface="Route 159 SemiBold"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670873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6"/>
                                        </p:tgtEl>
                                        <p:attrNameLst>
                                          <p:attrName>style.visibility</p:attrName>
                                        </p:attrNameLst>
                                      </p:cBhvr>
                                      <p:to>
                                        <p:strVal val="visible"/>
                                      </p:to>
                                    </p:set>
                                    <p:animEffect transition="in" filter="fade">
                                      <p:cBhvr>
                                        <p:cTn id="15" dur="750"/>
                                        <p:tgtEl>
                                          <p:spTgt spid="56"/>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750"/>
                                        <p:tgtEl>
                                          <p:spTgt spid="52"/>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750"/>
                                        <p:tgtEl>
                                          <p:spTgt spid="19"/>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56"/>
                                        </p:tgtEl>
                                        <p:attrNameLst>
                                          <p:attrName>style.visibility</p:attrName>
                                        </p:attrNameLst>
                                      </p:cBhvr>
                                      <p:to>
                                        <p:strVal val="visible"/>
                                      </p:to>
                                    </p:set>
                                    <p:anim calcmode="lin" valueType="num">
                                      <p:cBhvr additive="base">
                                        <p:cTn id="24" dur="750" fill="hold"/>
                                        <p:tgtEl>
                                          <p:spTgt spid="56"/>
                                        </p:tgtEl>
                                        <p:attrNameLst>
                                          <p:attrName>ppt_x</p:attrName>
                                        </p:attrNameLst>
                                      </p:cBhvr>
                                      <p:tavLst>
                                        <p:tav tm="0">
                                          <p:val>
                                            <p:strVal val="#ppt_x"/>
                                          </p:val>
                                        </p:tav>
                                        <p:tav tm="100000">
                                          <p:val>
                                            <p:strVal val="#ppt_x"/>
                                          </p:val>
                                        </p:tav>
                                      </p:tavLst>
                                    </p:anim>
                                    <p:anim calcmode="lin" valueType="num">
                                      <p:cBhvr additive="base">
                                        <p:cTn id="25" dur="750" fill="hold"/>
                                        <p:tgtEl>
                                          <p:spTgt spid="56"/>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52"/>
                                        </p:tgtEl>
                                        <p:attrNameLst>
                                          <p:attrName>style.visibility</p:attrName>
                                        </p:attrNameLst>
                                      </p:cBhvr>
                                      <p:to>
                                        <p:strVal val="visible"/>
                                      </p:to>
                                    </p:set>
                                    <p:anim calcmode="lin" valueType="num">
                                      <p:cBhvr additive="base">
                                        <p:cTn id="28" dur="750" fill="hold"/>
                                        <p:tgtEl>
                                          <p:spTgt spid="52"/>
                                        </p:tgtEl>
                                        <p:attrNameLst>
                                          <p:attrName>ppt_x</p:attrName>
                                        </p:attrNameLst>
                                      </p:cBhvr>
                                      <p:tavLst>
                                        <p:tav tm="0">
                                          <p:val>
                                            <p:strVal val="#ppt_x"/>
                                          </p:val>
                                        </p:tav>
                                        <p:tav tm="100000">
                                          <p:val>
                                            <p:strVal val="#ppt_x"/>
                                          </p:val>
                                        </p:tav>
                                      </p:tavLst>
                                    </p:anim>
                                    <p:anim calcmode="lin" valueType="num">
                                      <p:cBhvr additive="base">
                                        <p:cTn id="29" dur="750" fill="hold"/>
                                        <p:tgtEl>
                                          <p:spTgt spid="52"/>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9"/>
                                        </p:tgtEl>
                                        <p:attrNameLst>
                                          <p:attrName>style.visibility</p:attrName>
                                        </p:attrNameLst>
                                      </p:cBhvr>
                                      <p:to>
                                        <p:strVal val="visible"/>
                                      </p:to>
                                    </p:set>
                                    <p:anim calcmode="lin" valueType="num">
                                      <p:cBhvr additive="base">
                                        <p:cTn id="32" dur="750" fill="hold"/>
                                        <p:tgtEl>
                                          <p:spTgt spid="19"/>
                                        </p:tgtEl>
                                        <p:attrNameLst>
                                          <p:attrName>ppt_x</p:attrName>
                                        </p:attrNameLst>
                                      </p:cBhvr>
                                      <p:tavLst>
                                        <p:tav tm="0">
                                          <p:val>
                                            <p:strVal val="#ppt_x"/>
                                          </p:val>
                                        </p:tav>
                                        <p:tav tm="100000">
                                          <p:val>
                                            <p:strVal val="#ppt_x"/>
                                          </p:val>
                                        </p:tav>
                                      </p:tavLst>
                                    </p:anim>
                                    <p:anim calcmode="lin" valueType="num">
                                      <p:cBhvr additive="base">
                                        <p:cTn id="33" dur="750" fill="hold"/>
                                        <p:tgtEl>
                                          <p:spTgt spid="1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1" nodeType="withEffect">
                                  <p:stCondLst>
                                    <p:cond delay="200"/>
                                  </p:stCondLst>
                                  <p:childTnLst>
                                    <p:set>
                                      <p:cBhvr>
                                        <p:cTn id="35" dur="1" fill="hold">
                                          <p:stCondLst>
                                            <p:cond delay="0"/>
                                          </p:stCondLst>
                                        </p:cTn>
                                        <p:tgtEl>
                                          <p:spTgt spid="41">
                                            <p:txEl>
                                              <p:pRg st="0" end="0"/>
                                            </p:txEl>
                                          </p:spTgt>
                                        </p:tgtEl>
                                        <p:attrNameLst>
                                          <p:attrName>style.visibility</p:attrName>
                                        </p:attrNameLst>
                                      </p:cBhvr>
                                      <p:to>
                                        <p:strVal val="visible"/>
                                      </p:to>
                                    </p:set>
                                    <p:anim calcmode="lin" valueType="num">
                                      <p:cBhvr additive="base">
                                        <p:cTn id="36"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37" dur="750" fill="hold"/>
                                        <p:tgtEl>
                                          <p:spTgt spid="41">
                                            <p:txEl>
                                              <p:pRg st="0" end="0"/>
                                            </p:txEl>
                                          </p:spTgt>
                                        </p:tgtEl>
                                        <p:attrNameLst>
                                          <p:attrName>ppt_y</p:attrName>
                                        </p:attrNameLst>
                                      </p:cBhvr>
                                      <p:tavLst>
                                        <p:tav tm="0">
                                          <p:val>
                                            <p:strVal val="0-#ppt_h/2"/>
                                          </p:val>
                                        </p:tav>
                                        <p:tav tm="100000">
                                          <p:val>
                                            <p:strVal val="#ppt_y"/>
                                          </p:val>
                                        </p:tav>
                                      </p:tavLst>
                                    </p:anim>
                                  </p:childTnLst>
                                </p:cTn>
                              </p:par>
                              <p:par>
                                <p:cTn id="38" presetID="10" presetClass="entr" presetSubtype="0" fill="hold" grpId="0" nodeType="withEffect">
                                  <p:stCondLst>
                                    <p:cond delay="200"/>
                                  </p:stCondLst>
                                  <p:childTnLst>
                                    <p:set>
                                      <p:cBhvr>
                                        <p:cTn id="39" dur="1" fill="hold">
                                          <p:stCondLst>
                                            <p:cond delay="0"/>
                                          </p:stCondLst>
                                        </p:cTn>
                                        <p:tgtEl>
                                          <p:spTgt spid="41">
                                            <p:txEl>
                                              <p:pRg st="0" end="0"/>
                                            </p:txEl>
                                          </p:spTgt>
                                        </p:tgtEl>
                                        <p:attrNameLst>
                                          <p:attrName>style.visibility</p:attrName>
                                        </p:attrNameLst>
                                      </p:cBhvr>
                                      <p:to>
                                        <p:strVal val="visible"/>
                                      </p:to>
                                    </p:set>
                                    <p:animEffect transition="in" filter="fade">
                                      <p:cBhvr>
                                        <p:cTn id="40" dur="750"/>
                                        <p:tgtEl>
                                          <p:spTgt spid="41">
                                            <p:txEl>
                                              <p:pRg st="0" end="0"/>
                                            </p:txEl>
                                          </p:spTgt>
                                        </p:tgtEl>
                                      </p:cBhvr>
                                    </p:animEffect>
                                  </p:childTnLst>
                                </p:cTn>
                              </p:par>
                            </p:childTnLst>
                          </p:cTn>
                        </p:par>
                        <p:par>
                          <p:cTn id="41" fill="hold">
                            <p:stCondLst>
                              <p:cond delay="1450"/>
                            </p:stCondLst>
                            <p:childTnLst>
                              <p:par>
                                <p:cTn id="42" presetID="2" presetClass="entr" presetSubtype="4" decel="100000" fill="hold" grpId="0" nodeType="afterEffect">
                                  <p:stCondLst>
                                    <p:cond delay="0"/>
                                  </p:stCondLst>
                                  <p:childTnLst>
                                    <p:set>
                                      <p:cBhvr>
                                        <p:cTn id="43" dur="1" fill="hold">
                                          <p:stCondLst>
                                            <p:cond delay="0"/>
                                          </p:stCondLst>
                                        </p:cTn>
                                        <p:tgtEl>
                                          <p:spTgt spid="23">
                                            <p:txEl>
                                              <p:pRg st="0" end="0"/>
                                            </p:txEl>
                                          </p:spTgt>
                                        </p:tgtEl>
                                        <p:attrNameLst>
                                          <p:attrName>style.visibility</p:attrName>
                                        </p:attrNameLst>
                                      </p:cBhvr>
                                      <p:to>
                                        <p:strVal val="visible"/>
                                      </p:to>
                                    </p:set>
                                    <p:anim calcmode="lin" valueType="num">
                                      <p:cBhvr additive="base">
                                        <p:cTn id="44"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5" dur="500" fill="hold"/>
                                        <p:tgtEl>
                                          <p:spTgt spid="23">
                                            <p:txEl>
                                              <p:pRg st="0" end="0"/>
                                            </p:txEl>
                                          </p:spTgt>
                                        </p:tgtEl>
                                        <p:attrNameLst>
                                          <p:attrName>ppt_y</p:attrName>
                                        </p:attrNameLst>
                                      </p:cBhvr>
                                      <p:tavLst>
                                        <p:tav tm="0">
                                          <p:val>
                                            <p:strVal val="1+#ppt_h/2"/>
                                          </p:val>
                                        </p:tav>
                                        <p:tav tm="100000">
                                          <p:val>
                                            <p:strVal val="#ppt_y"/>
                                          </p:val>
                                        </p:tav>
                                      </p:tavLst>
                                    </p:anim>
                                  </p:childTnLst>
                                </p:cTn>
                              </p:par>
                              <p:par>
                                <p:cTn id="46" presetID="2" presetClass="entr" presetSubtype="4" decel="100000" fill="hold" grpId="0" nodeType="withEffect">
                                  <p:stCondLst>
                                    <p:cond delay="0"/>
                                  </p:stCondLst>
                                  <p:childTnLst>
                                    <p:set>
                                      <p:cBhvr>
                                        <p:cTn id="47" dur="1" fill="hold">
                                          <p:stCondLst>
                                            <p:cond delay="0"/>
                                          </p:stCondLst>
                                        </p:cTn>
                                        <p:tgtEl>
                                          <p:spTgt spid="26">
                                            <p:txEl>
                                              <p:pRg st="0" end="0"/>
                                            </p:txEl>
                                          </p:spTgt>
                                        </p:tgtEl>
                                        <p:attrNameLst>
                                          <p:attrName>style.visibility</p:attrName>
                                        </p:attrNameLst>
                                      </p:cBhvr>
                                      <p:to>
                                        <p:strVal val="visible"/>
                                      </p:to>
                                    </p:set>
                                    <p:anim calcmode="lin" valueType="num">
                                      <p:cBhvr additive="base">
                                        <p:cTn id="48"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26">
                                            <p:txEl>
                                              <p:pRg st="0" end="0"/>
                                            </p:txEl>
                                          </p:spTgt>
                                        </p:tgtEl>
                                        <p:attrNameLst>
                                          <p:attrName>ppt_y</p:attrName>
                                        </p:attrNameLst>
                                      </p:cBhvr>
                                      <p:tavLst>
                                        <p:tav tm="0">
                                          <p:val>
                                            <p:strVal val="1+#ppt_h/2"/>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additive="base">
                                        <p:cTn id="52" dur="500" fill="hold"/>
                                        <p:tgtEl>
                                          <p:spTgt spid="29"/>
                                        </p:tgtEl>
                                        <p:attrNameLst>
                                          <p:attrName>ppt_x</p:attrName>
                                        </p:attrNameLst>
                                      </p:cBhvr>
                                      <p:tavLst>
                                        <p:tav tm="0">
                                          <p:val>
                                            <p:strVal val="#ppt_x"/>
                                          </p:val>
                                        </p:tav>
                                        <p:tav tm="100000">
                                          <p:val>
                                            <p:strVal val="#ppt_x"/>
                                          </p:val>
                                        </p:tav>
                                      </p:tavLst>
                                    </p:anim>
                                    <p:anim calcmode="lin" valueType="num">
                                      <p:cBhvr additive="base">
                                        <p:cTn id="53" dur="500" fill="hold"/>
                                        <p:tgtEl>
                                          <p:spTgt spid="29"/>
                                        </p:tgtEl>
                                        <p:attrNameLst>
                                          <p:attrName>ppt_y</p:attrName>
                                        </p:attrNameLst>
                                      </p:cBhvr>
                                      <p:tavLst>
                                        <p:tav tm="0">
                                          <p:val>
                                            <p:strVal val="1+#ppt_h/2"/>
                                          </p:val>
                                        </p:tav>
                                        <p:tav tm="100000">
                                          <p:val>
                                            <p:strVal val="#ppt_y"/>
                                          </p:val>
                                        </p:tav>
                                      </p:tavLst>
                                    </p:anim>
                                  </p:childTnLst>
                                </p:cTn>
                              </p:par>
                            </p:childTnLst>
                          </p:cTn>
                        </p:par>
                        <p:par>
                          <p:cTn id="54" fill="hold">
                            <p:stCondLst>
                              <p:cond delay="1950"/>
                            </p:stCondLst>
                            <p:childTnLst>
                              <p:par>
                                <p:cTn id="55" presetID="10" presetClass="entr" presetSubtype="0" fill="hold" grpId="0" nodeType="afterEffect">
                                  <p:stCondLst>
                                    <p:cond delay="0"/>
                                  </p:stCondLst>
                                  <p:childTnLst>
                                    <p:set>
                                      <p:cBhvr>
                                        <p:cTn id="56" dur="1" fill="hold">
                                          <p:stCondLst>
                                            <p:cond delay="0"/>
                                          </p:stCondLst>
                                        </p:cTn>
                                        <p:tgtEl>
                                          <p:spTgt spid="53"/>
                                        </p:tgtEl>
                                        <p:attrNameLst>
                                          <p:attrName>style.visibility</p:attrName>
                                        </p:attrNameLst>
                                      </p:cBhvr>
                                      <p:to>
                                        <p:strVal val="visible"/>
                                      </p:to>
                                    </p:set>
                                    <p:animEffect transition="in" filter="fade">
                                      <p:cBhvr>
                                        <p:cTn id="57" dur="750"/>
                                        <p:tgtEl>
                                          <p:spTgt spid="53"/>
                                        </p:tgtEl>
                                      </p:cBhvr>
                                    </p:animEffect>
                                  </p:childTnLst>
                                </p:cTn>
                              </p:par>
                              <p:par>
                                <p:cTn id="58" presetID="10" presetClass="entr" presetSubtype="0" fill="hold" grpId="0" nodeType="withEffect">
                                  <p:stCondLst>
                                    <p:cond delay="100"/>
                                  </p:stCondLst>
                                  <p:childTnLst>
                                    <p:set>
                                      <p:cBhvr>
                                        <p:cTn id="59" dur="1" fill="hold">
                                          <p:stCondLst>
                                            <p:cond delay="0"/>
                                          </p:stCondLst>
                                        </p:cTn>
                                        <p:tgtEl>
                                          <p:spTgt spid="49"/>
                                        </p:tgtEl>
                                        <p:attrNameLst>
                                          <p:attrName>style.visibility</p:attrName>
                                        </p:attrNameLst>
                                      </p:cBhvr>
                                      <p:to>
                                        <p:strVal val="visible"/>
                                      </p:to>
                                    </p:set>
                                    <p:animEffect transition="in" filter="fade">
                                      <p:cBhvr>
                                        <p:cTn id="60" dur="750"/>
                                        <p:tgtEl>
                                          <p:spTgt spid="49"/>
                                        </p:tgtEl>
                                      </p:cBhvr>
                                    </p:animEffect>
                                  </p:childTnLst>
                                </p:cTn>
                              </p:par>
                              <p:par>
                                <p:cTn id="61" presetID="10" presetClass="entr" presetSubtype="0" fill="hold" grpId="0" nodeType="withEffect">
                                  <p:stCondLst>
                                    <p:cond delay="200"/>
                                  </p:stCondLst>
                                  <p:childTnLst>
                                    <p:set>
                                      <p:cBhvr>
                                        <p:cTn id="62" dur="1" fill="hold">
                                          <p:stCondLst>
                                            <p:cond delay="0"/>
                                          </p:stCondLst>
                                        </p:cTn>
                                        <p:tgtEl>
                                          <p:spTgt spid="10"/>
                                        </p:tgtEl>
                                        <p:attrNameLst>
                                          <p:attrName>style.visibility</p:attrName>
                                        </p:attrNameLst>
                                      </p:cBhvr>
                                      <p:to>
                                        <p:strVal val="visible"/>
                                      </p:to>
                                    </p:set>
                                    <p:animEffect transition="in" filter="fade">
                                      <p:cBhvr>
                                        <p:cTn id="63" dur="750"/>
                                        <p:tgtEl>
                                          <p:spTgt spid="10"/>
                                        </p:tgtEl>
                                      </p:cBhvr>
                                    </p:animEffect>
                                  </p:childTnLst>
                                </p:cTn>
                              </p:par>
                              <p:par>
                                <p:cTn id="64" presetID="2" presetClass="entr" presetSubtype="1" decel="100000" fill="hold" grpId="1" nodeType="withEffect">
                                  <p:stCondLst>
                                    <p:cond delay="0"/>
                                  </p:stCondLst>
                                  <p:childTnLst>
                                    <p:set>
                                      <p:cBhvr>
                                        <p:cTn id="65" dur="1" fill="hold">
                                          <p:stCondLst>
                                            <p:cond delay="0"/>
                                          </p:stCondLst>
                                        </p:cTn>
                                        <p:tgtEl>
                                          <p:spTgt spid="53"/>
                                        </p:tgtEl>
                                        <p:attrNameLst>
                                          <p:attrName>style.visibility</p:attrName>
                                        </p:attrNameLst>
                                      </p:cBhvr>
                                      <p:to>
                                        <p:strVal val="visible"/>
                                      </p:to>
                                    </p:set>
                                    <p:anim calcmode="lin" valueType="num">
                                      <p:cBhvr additive="base">
                                        <p:cTn id="66" dur="750" fill="hold"/>
                                        <p:tgtEl>
                                          <p:spTgt spid="53"/>
                                        </p:tgtEl>
                                        <p:attrNameLst>
                                          <p:attrName>ppt_x</p:attrName>
                                        </p:attrNameLst>
                                      </p:cBhvr>
                                      <p:tavLst>
                                        <p:tav tm="0">
                                          <p:val>
                                            <p:strVal val="#ppt_x"/>
                                          </p:val>
                                        </p:tav>
                                        <p:tav tm="100000">
                                          <p:val>
                                            <p:strVal val="#ppt_x"/>
                                          </p:val>
                                        </p:tav>
                                      </p:tavLst>
                                    </p:anim>
                                    <p:anim calcmode="lin" valueType="num">
                                      <p:cBhvr additive="base">
                                        <p:cTn id="67" dur="750" fill="hold"/>
                                        <p:tgtEl>
                                          <p:spTgt spid="53"/>
                                        </p:tgtEl>
                                        <p:attrNameLst>
                                          <p:attrName>ppt_y</p:attrName>
                                        </p:attrNameLst>
                                      </p:cBhvr>
                                      <p:tavLst>
                                        <p:tav tm="0">
                                          <p:val>
                                            <p:strVal val="0-#ppt_h/2"/>
                                          </p:val>
                                        </p:tav>
                                        <p:tav tm="100000">
                                          <p:val>
                                            <p:strVal val="#ppt_y"/>
                                          </p:val>
                                        </p:tav>
                                      </p:tavLst>
                                    </p:anim>
                                  </p:childTnLst>
                                </p:cTn>
                              </p:par>
                              <p:par>
                                <p:cTn id="68" presetID="2" presetClass="entr" presetSubtype="1" decel="100000" fill="hold" grpId="1" nodeType="withEffect">
                                  <p:stCondLst>
                                    <p:cond delay="100"/>
                                  </p:stCondLst>
                                  <p:childTnLst>
                                    <p:set>
                                      <p:cBhvr>
                                        <p:cTn id="69" dur="1" fill="hold">
                                          <p:stCondLst>
                                            <p:cond delay="0"/>
                                          </p:stCondLst>
                                        </p:cTn>
                                        <p:tgtEl>
                                          <p:spTgt spid="49"/>
                                        </p:tgtEl>
                                        <p:attrNameLst>
                                          <p:attrName>style.visibility</p:attrName>
                                        </p:attrNameLst>
                                      </p:cBhvr>
                                      <p:to>
                                        <p:strVal val="visible"/>
                                      </p:to>
                                    </p:set>
                                    <p:anim calcmode="lin" valueType="num">
                                      <p:cBhvr additive="base">
                                        <p:cTn id="70" dur="750" fill="hold"/>
                                        <p:tgtEl>
                                          <p:spTgt spid="49"/>
                                        </p:tgtEl>
                                        <p:attrNameLst>
                                          <p:attrName>ppt_x</p:attrName>
                                        </p:attrNameLst>
                                      </p:cBhvr>
                                      <p:tavLst>
                                        <p:tav tm="0">
                                          <p:val>
                                            <p:strVal val="#ppt_x"/>
                                          </p:val>
                                        </p:tav>
                                        <p:tav tm="100000">
                                          <p:val>
                                            <p:strVal val="#ppt_x"/>
                                          </p:val>
                                        </p:tav>
                                      </p:tavLst>
                                    </p:anim>
                                    <p:anim calcmode="lin" valueType="num">
                                      <p:cBhvr additive="base">
                                        <p:cTn id="71" dur="750" fill="hold"/>
                                        <p:tgtEl>
                                          <p:spTgt spid="49"/>
                                        </p:tgtEl>
                                        <p:attrNameLst>
                                          <p:attrName>ppt_y</p:attrName>
                                        </p:attrNameLst>
                                      </p:cBhvr>
                                      <p:tavLst>
                                        <p:tav tm="0">
                                          <p:val>
                                            <p:strVal val="0-#ppt_h/2"/>
                                          </p:val>
                                        </p:tav>
                                        <p:tav tm="100000">
                                          <p:val>
                                            <p:strVal val="#ppt_y"/>
                                          </p:val>
                                        </p:tav>
                                      </p:tavLst>
                                    </p:anim>
                                  </p:childTnLst>
                                </p:cTn>
                              </p:par>
                              <p:par>
                                <p:cTn id="72" presetID="2" presetClass="entr" presetSubtype="1" decel="100000" fill="hold" grpId="1" nodeType="withEffect">
                                  <p:stCondLst>
                                    <p:cond delay="200"/>
                                  </p:stCondLst>
                                  <p:childTnLst>
                                    <p:set>
                                      <p:cBhvr>
                                        <p:cTn id="73" dur="1" fill="hold">
                                          <p:stCondLst>
                                            <p:cond delay="0"/>
                                          </p:stCondLst>
                                        </p:cTn>
                                        <p:tgtEl>
                                          <p:spTgt spid="10"/>
                                        </p:tgtEl>
                                        <p:attrNameLst>
                                          <p:attrName>style.visibility</p:attrName>
                                        </p:attrNameLst>
                                      </p:cBhvr>
                                      <p:to>
                                        <p:strVal val="visible"/>
                                      </p:to>
                                    </p:set>
                                    <p:anim calcmode="lin" valueType="num">
                                      <p:cBhvr additive="base">
                                        <p:cTn id="74" dur="750" fill="hold"/>
                                        <p:tgtEl>
                                          <p:spTgt spid="10"/>
                                        </p:tgtEl>
                                        <p:attrNameLst>
                                          <p:attrName>ppt_x</p:attrName>
                                        </p:attrNameLst>
                                      </p:cBhvr>
                                      <p:tavLst>
                                        <p:tav tm="0">
                                          <p:val>
                                            <p:strVal val="#ppt_x"/>
                                          </p:val>
                                        </p:tav>
                                        <p:tav tm="100000">
                                          <p:val>
                                            <p:strVal val="#ppt_x"/>
                                          </p:val>
                                        </p:tav>
                                      </p:tavLst>
                                    </p:anim>
                                    <p:anim calcmode="lin" valueType="num">
                                      <p:cBhvr additive="base">
                                        <p:cTn id="75" dur="750" fill="hold"/>
                                        <p:tgtEl>
                                          <p:spTgt spid="10"/>
                                        </p:tgtEl>
                                        <p:attrNameLst>
                                          <p:attrName>ppt_y</p:attrName>
                                        </p:attrNameLst>
                                      </p:cBhvr>
                                      <p:tavLst>
                                        <p:tav tm="0">
                                          <p:val>
                                            <p:strVal val="0-#ppt_h/2"/>
                                          </p:val>
                                        </p:tav>
                                        <p:tav tm="100000">
                                          <p:val>
                                            <p:strVal val="#ppt_y"/>
                                          </p:val>
                                        </p:tav>
                                      </p:tavLst>
                                    </p:anim>
                                  </p:childTnLst>
                                </p:cTn>
                              </p:par>
                              <p:par>
                                <p:cTn id="76" presetID="2" presetClass="entr" presetSubtype="1" decel="100000" fill="hold" grpId="1" nodeType="withEffect">
                                  <p:stCondLst>
                                    <p:cond delay="200"/>
                                  </p:stCondLst>
                                  <p:childTnLst>
                                    <p:set>
                                      <p:cBhvr>
                                        <p:cTn id="77" dur="1" fill="hold">
                                          <p:stCondLst>
                                            <p:cond delay="0"/>
                                          </p:stCondLst>
                                        </p:cTn>
                                        <p:tgtEl>
                                          <p:spTgt spid="42">
                                            <p:txEl>
                                              <p:pRg st="0" end="0"/>
                                            </p:txEl>
                                          </p:spTgt>
                                        </p:tgtEl>
                                        <p:attrNameLst>
                                          <p:attrName>style.visibility</p:attrName>
                                        </p:attrNameLst>
                                      </p:cBhvr>
                                      <p:to>
                                        <p:strVal val="visible"/>
                                      </p:to>
                                    </p:set>
                                    <p:anim calcmode="lin" valueType="num">
                                      <p:cBhvr additive="base">
                                        <p:cTn id="78"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79" dur="750" fill="hold"/>
                                        <p:tgtEl>
                                          <p:spTgt spid="42">
                                            <p:txEl>
                                              <p:pRg st="0" end="0"/>
                                            </p:txEl>
                                          </p:spTgt>
                                        </p:tgtEl>
                                        <p:attrNameLst>
                                          <p:attrName>ppt_y</p:attrName>
                                        </p:attrNameLst>
                                      </p:cBhvr>
                                      <p:tavLst>
                                        <p:tav tm="0">
                                          <p:val>
                                            <p:strVal val="0-#ppt_h/2"/>
                                          </p:val>
                                        </p:tav>
                                        <p:tav tm="100000">
                                          <p:val>
                                            <p:strVal val="#ppt_y"/>
                                          </p:val>
                                        </p:tav>
                                      </p:tavLst>
                                    </p:anim>
                                  </p:childTnLst>
                                </p:cTn>
                              </p:par>
                              <p:par>
                                <p:cTn id="80" presetID="10" presetClass="entr" presetSubtype="0" fill="hold" grpId="0" nodeType="withEffect">
                                  <p:stCondLst>
                                    <p:cond delay="200"/>
                                  </p:stCondLst>
                                  <p:childTnLst>
                                    <p:set>
                                      <p:cBhvr>
                                        <p:cTn id="81" dur="1" fill="hold">
                                          <p:stCondLst>
                                            <p:cond delay="0"/>
                                          </p:stCondLst>
                                        </p:cTn>
                                        <p:tgtEl>
                                          <p:spTgt spid="42">
                                            <p:txEl>
                                              <p:pRg st="0" end="0"/>
                                            </p:txEl>
                                          </p:spTgt>
                                        </p:tgtEl>
                                        <p:attrNameLst>
                                          <p:attrName>style.visibility</p:attrName>
                                        </p:attrNameLst>
                                      </p:cBhvr>
                                      <p:to>
                                        <p:strVal val="visible"/>
                                      </p:to>
                                    </p:set>
                                    <p:animEffect transition="in" filter="fade">
                                      <p:cBhvr>
                                        <p:cTn id="82" dur="750"/>
                                        <p:tgtEl>
                                          <p:spTgt spid="42">
                                            <p:txEl>
                                              <p:pRg st="0" end="0"/>
                                            </p:txEl>
                                          </p:spTgt>
                                        </p:tgtEl>
                                      </p:cBhvr>
                                    </p:animEffect>
                                  </p:childTnLst>
                                </p:cTn>
                              </p:par>
                            </p:childTnLst>
                          </p:cTn>
                        </p:par>
                        <p:par>
                          <p:cTn id="83" fill="hold">
                            <p:stCondLst>
                              <p:cond delay="2900"/>
                            </p:stCondLst>
                            <p:childTnLst>
                              <p:par>
                                <p:cTn id="84" presetID="2" presetClass="entr" presetSubtype="4" decel="100000" fill="hold" grpId="0" nodeType="afterEffect">
                                  <p:stCondLst>
                                    <p:cond delay="0"/>
                                  </p:stCondLst>
                                  <p:childTnLst>
                                    <p:set>
                                      <p:cBhvr>
                                        <p:cTn id="85" dur="1" fill="hold">
                                          <p:stCondLst>
                                            <p:cond delay="0"/>
                                          </p:stCondLst>
                                        </p:cTn>
                                        <p:tgtEl>
                                          <p:spTgt spid="32">
                                            <p:txEl>
                                              <p:pRg st="0" end="0"/>
                                            </p:txEl>
                                          </p:spTgt>
                                        </p:tgtEl>
                                        <p:attrNameLst>
                                          <p:attrName>style.visibility</p:attrName>
                                        </p:attrNameLst>
                                      </p:cBhvr>
                                      <p:to>
                                        <p:strVal val="visible"/>
                                      </p:to>
                                    </p:set>
                                    <p:anim calcmode="lin" valueType="num">
                                      <p:cBhvr additive="base">
                                        <p:cTn id="86"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32">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33">
                                            <p:txEl>
                                              <p:pRg st="0" end="0"/>
                                            </p:txEl>
                                          </p:spTgt>
                                        </p:tgtEl>
                                        <p:attrNameLst>
                                          <p:attrName>style.visibility</p:attrName>
                                        </p:attrNameLst>
                                      </p:cBhvr>
                                      <p:to>
                                        <p:strVal val="visible"/>
                                      </p:to>
                                    </p:set>
                                    <p:anim calcmode="lin" valueType="num">
                                      <p:cBhvr additive="base">
                                        <p:cTn id="9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2" presetID="2" presetClass="entr" presetSubtype="4" decel="100000" fill="hold" grpId="0" nodeType="withEffect">
                                  <p:stCondLst>
                                    <p:cond delay="0"/>
                                  </p:stCondLst>
                                  <p:childTnLst>
                                    <p:set>
                                      <p:cBhvr>
                                        <p:cTn id="93" dur="1" fill="hold">
                                          <p:stCondLst>
                                            <p:cond delay="0"/>
                                          </p:stCondLst>
                                        </p:cTn>
                                        <p:tgtEl>
                                          <p:spTgt spid="34"/>
                                        </p:tgtEl>
                                        <p:attrNameLst>
                                          <p:attrName>style.visibility</p:attrName>
                                        </p:attrNameLst>
                                      </p:cBhvr>
                                      <p:to>
                                        <p:strVal val="visible"/>
                                      </p:to>
                                    </p:set>
                                    <p:anim calcmode="lin" valueType="num">
                                      <p:cBhvr additive="base">
                                        <p:cTn id="94" dur="500" fill="hold"/>
                                        <p:tgtEl>
                                          <p:spTgt spid="34"/>
                                        </p:tgtEl>
                                        <p:attrNameLst>
                                          <p:attrName>ppt_x</p:attrName>
                                        </p:attrNameLst>
                                      </p:cBhvr>
                                      <p:tavLst>
                                        <p:tav tm="0">
                                          <p:val>
                                            <p:strVal val="#ppt_x"/>
                                          </p:val>
                                        </p:tav>
                                        <p:tav tm="100000">
                                          <p:val>
                                            <p:strVal val="#ppt_x"/>
                                          </p:val>
                                        </p:tav>
                                      </p:tavLst>
                                    </p:anim>
                                    <p:anim calcmode="lin" valueType="num">
                                      <p:cBhvr additive="base">
                                        <p:cTn id="95" dur="500" fill="hold"/>
                                        <p:tgtEl>
                                          <p:spTgt spid="34"/>
                                        </p:tgtEl>
                                        <p:attrNameLst>
                                          <p:attrName>ppt_y</p:attrName>
                                        </p:attrNameLst>
                                      </p:cBhvr>
                                      <p:tavLst>
                                        <p:tav tm="0">
                                          <p:val>
                                            <p:strVal val="1+#ppt_h/2"/>
                                          </p:val>
                                        </p:tav>
                                        <p:tav tm="100000">
                                          <p:val>
                                            <p:strVal val="#ppt_y"/>
                                          </p:val>
                                        </p:tav>
                                      </p:tavLst>
                                    </p:anim>
                                  </p:childTnLst>
                                </p:cTn>
                              </p:par>
                            </p:childTnLst>
                          </p:cTn>
                        </p:par>
                        <p:par>
                          <p:cTn id="96" fill="hold">
                            <p:stCondLst>
                              <p:cond delay="3400"/>
                            </p:stCondLst>
                            <p:childTnLst>
                              <p:par>
                                <p:cTn id="97" presetID="10" presetClass="entr" presetSubtype="0" fill="hold" grpId="0" nodeType="afterEffect">
                                  <p:stCondLst>
                                    <p:cond delay="0"/>
                                  </p:stCondLst>
                                  <p:childTnLst>
                                    <p:set>
                                      <p:cBhvr>
                                        <p:cTn id="98" dur="1" fill="hold">
                                          <p:stCondLst>
                                            <p:cond delay="0"/>
                                          </p:stCondLst>
                                        </p:cTn>
                                        <p:tgtEl>
                                          <p:spTgt spid="54"/>
                                        </p:tgtEl>
                                        <p:attrNameLst>
                                          <p:attrName>style.visibility</p:attrName>
                                        </p:attrNameLst>
                                      </p:cBhvr>
                                      <p:to>
                                        <p:strVal val="visible"/>
                                      </p:to>
                                    </p:set>
                                    <p:animEffect transition="in" filter="fade">
                                      <p:cBhvr>
                                        <p:cTn id="99" dur="750"/>
                                        <p:tgtEl>
                                          <p:spTgt spid="54"/>
                                        </p:tgtEl>
                                      </p:cBhvr>
                                    </p:animEffect>
                                  </p:childTnLst>
                                </p:cTn>
                              </p:par>
                              <p:par>
                                <p:cTn id="100" presetID="10" presetClass="entr" presetSubtype="0" fill="hold" grpId="0" nodeType="withEffect">
                                  <p:stCondLst>
                                    <p:cond delay="10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750"/>
                                        <p:tgtEl>
                                          <p:spTgt spid="50"/>
                                        </p:tgtEl>
                                      </p:cBhvr>
                                    </p:animEffect>
                                  </p:childTnLst>
                                </p:cTn>
                              </p:par>
                              <p:par>
                                <p:cTn id="103" presetID="10" presetClass="entr" presetSubtype="0" fill="hold" grpId="0" nodeType="withEffect">
                                  <p:stCondLst>
                                    <p:cond delay="200"/>
                                  </p:stCondLst>
                                  <p:childTnLst>
                                    <p:set>
                                      <p:cBhvr>
                                        <p:cTn id="104" dur="1" fill="hold">
                                          <p:stCondLst>
                                            <p:cond delay="0"/>
                                          </p:stCondLst>
                                        </p:cTn>
                                        <p:tgtEl>
                                          <p:spTgt spid="12"/>
                                        </p:tgtEl>
                                        <p:attrNameLst>
                                          <p:attrName>style.visibility</p:attrName>
                                        </p:attrNameLst>
                                      </p:cBhvr>
                                      <p:to>
                                        <p:strVal val="visible"/>
                                      </p:to>
                                    </p:set>
                                    <p:animEffect transition="in" filter="fade">
                                      <p:cBhvr>
                                        <p:cTn id="105" dur="750"/>
                                        <p:tgtEl>
                                          <p:spTgt spid="12"/>
                                        </p:tgtEl>
                                      </p:cBhvr>
                                    </p:animEffect>
                                  </p:childTnLst>
                                </p:cTn>
                              </p:par>
                              <p:par>
                                <p:cTn id="106" presetID="2" presetClass="entr" presetSubtype="1" decel="100000" fill="hold" grpId="1" nodeType="withEffect">
                                  <p:stCondLst>
                                    <p:cond delay="0"/>
                                  </p:stCondLst>
                                  <p:childTnLst>
                                    <p:set>
                                      <p:cBhvr>
                                        <p:cTn id="107" dur="1" fill="hold">
                                          <p:stCondLst>
                                            <p:cond delay="0"/>
                                          </p:stCondLst>
                                        </p:cTn>
                                        <p:tgtEl>
                                          <p:spTgt spid="54"/>
                                        </p:tgtEl>
                                        <p:attrNameLst>
                                          <p:attrName>style.visibility</p:attrName>
                                        </p:attrNameLst>
                                      </p:cBhvr>
                                      <p:to>
                                        <p:strVal val="visible"/>
                                      </p:to>
                                    </p:set>
                                    <p:anim calcmode="lin" valueType="num">
                                      <p:cBhvr additive="base">
                                        <p:cTn id="108" dur="750" fill="hold"/>
                                        <p:tgtEl>
                                          <p:spTgt spid="54"/>
                                        </p:tgtEl>
                                        <p:attrNameLst>
                                          <p:attrName>ppt_x</p:attrName>
                                        </p:attrNameLst>
                                      </p:cBhvr>
                                      <p:tavLst>
                                        <p:tav tm="0">
                                          <p:val>
                                            <p:strVal val="#ppt_x"/>
                                          </p:val>
                                        </p:tav>
                                        <p:tav tm="100000">
                                          <p:val>
                                            <p:strVal val="#ppt_x"/>
                                          </p:val>
                                        </p:tav>
                                      </p:tavLst>
                                    </p:anim>
                                    <p:anim calcmode="lin" valueType="num">
                                      <p:cBhvr additive="base">
                                        <p:cTn id="109" dur="750" fill="hold"/>
                                        <p:tgtEl>
                                          <p:spTgt spid="54"/>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100"/>
                                  </p:stCondLst>
                                  <p:childTnLst>
                                    <p:set>
                                      <p:cBhvr>
                                        <p:cTn id="111" dur="1" fill="hold">
                                          <p:stCondLst>
                                            <p:cond delay="0"/>
                                          </p:stCondLst>
                                        </p:cTn>
                                        <p:tgtEl>
                                          <p:spTgt spid="50"/>
                                        </p:tgtEl>
                                        <p:attrNameLst>
                                          <p:attrName>style.visibility</p:attrName>
                                        </p:attrNameLst>
                                      </p:cBhvr>
                                      <p:to>
                                        <p:strVal val="visible"/>
                                      </p:to>
                                    </p:set>
                                    <p:anim calcmode="lin" valueType="num">
                                      <p:cBhvr additive="base">
                                        <p:cTn id="112" dur="750" fill="hold"/>
                                        <p:tgtEl>
                                          <p:spTgt spid="50"/>
                                        </p:tgtEl>
                                        <p:attrNameLst>
                                          <p:attrName>ppt_x</p:attrName>
                                        </p:attrNameLst>
                                      </p:cBhvr>
                                      <p:tavLst>
                                        <p:tav tm="0">
                                          <p:val>
                                            <p:strVal val="#ppt_x"/>
                                          </p:val>
                                        </p:tav>
                                        <p:tav tm="100000">
                                          <p:val>
                                            <p:strVal val="#ppt_x"/>
                                          </p:val>
                                        </p:tav>
                                      </p:tavLst>
                                    </p:anim>
                                    <p:anim calcmode="lin" valueType="num">
                                      <p:cBhvr additive="base">
                                        <p:cTn id="113" dur="750" fill="hold"/>
                                        <p:tgtEl>
                                          <p:spTgt spid="50"/>
                                        </p:tgtEl>
                                        <p:attrNameLst>
                                          <p:attrName>ppt_y</p:attrName>
                                        </p:attrNameLst>
                                      </p:cBhvr>
                                      <p:tavLst>
                                        <p:tav tm="0">
                                          <p:val>
                                            <p:strVal val="0-#ppt_h/2"/>
                                          </p:val>
                                        </p:tav>
                                        <p:tav tm="100000">
                                          <p:val>
                                            <p:strVal val="#ppt_y"/>
                                          </p:val>
                                        </p:tav>
                                      </p:tavLst>
                                    </p:anim>
                                  </p:childTnLst>
                                </p:cTn>
                              </p:par>
                              <p:par>
                                <p:cTn id="114" presetID="2" presetClass="entr" presetSubtype="1" decel="100000" fill="hold" grpId="1" nodeType="withEffect">
                                  <p:stCondLst>
                                    <p:cond delay="200"/>
                                  </p:stCondLst>
                                  <p:childTnLst>
                                    <p:set>
                                      <p:cBhvr>
                                        <p:cTn id="115" dur="1" fill="hold">
                                          <p:stCondLst>
                                            <p:cond delay="0"/>
                                          </p:stCondLst>
                                        </p:cTn>
                                        <p:tgtEl>
                                          <p:spTgt spid="12"/>
                                        </p:tgtEl>
                                        <p:attrNameLst>
                                          <p:attrName>style.visibility</p:attrName>
                                        </p:attrNameLst>
                                      </p:cBhvr>
                                      <p:to>
                                        <p:strVal val="visible"/>
                                      </p:to>
                                    </p:set>
                                    <p:anim calcmode="lin" valueType="num">
                                      <p:cBhvr additive="base">
                                        <p:cTn id="116" dur="750" fill="hold"/>
                                        <p:tgtEl>
                                          <p:spTgt spid="12"/>
                                        </p:tgtEl>
                                        <p:attrNameLst>
                                          <p:attrName>ppt_x</p:attrName>
                                        </p:attrNameLst>
                                      </p:cBhvr>
                                      <p:tavLst>
                                        <p:tav tm="0">
                                          <p:val>
                                            <p:strVal val="#ppt_x"/>
                                          </p:val>
                                        </p:tav>
                                        <p:tav tm="100000">
                                          <p:val>
                                            <p:strVal val="#ppt_x"/>
                                          </p:val>
                                        </p:tav>
                                      </p:tavLst>
                                    </p:anim>
                                    <p:anim calcmode="lin" valueType="num">
                                      <p:cBhvr additive="base">
                                        <p:cTn id="117" dur="750" fill="hold"/>
                                        <p:tgtEl>
                                          <p:spTgt spid="12"/>
                                        </p:tgtEl>
                                        <p:attrNameLst>
                                          <p:attrName>ppt_y</p:attrName>
                                        </p:attrNameLst>
                                      </p:cBhvr>
                                      <p:tavLst>
                                        <p:tav tm="0">
                                          <p:val>
                                            <p:strVal val="0-#ppt_h/2"/>
                                          </p:val>
                                        </p:tav>
                                        <p:tav tm="100000">
                                          <p:val>
                                            <p:strVal val="#ppt_y"/>
                                          </p:val>
                                        </p:tav>
                                      </p:tavLst>
                                    </p:anim>
                                  </p:childTnLst>
                                </p:cTn>
                              </p:par>
                              <p:par>
                                <p:cTn id="118" presetID="10" presetClass="entr" presetSubtype="0" fill="hold" grpId="0" nodeType="withEffect">
                                  <p:stCondLst>
                                    <p:cond delay="200"/>
                                  </p:stCondLst>
                                  <p:childTnLst>
                                    <p:set>
                                      <p:cBhvr>
                                        <p:cTn id="119" dur="1" fill="hold">
                                          <p:stCondLst>
                                            <p:cond delay="0"/>
                                          </p:stCondLst>
                                        </p:cTn>
                                        <p:tgtEl>
                                          <p:spTgt spid="43">
                                            <p:txEl>
                                              <p:pRg st="0" end="0"/>
                                            </p:txEl>
                                          </p:spTgt>
                                        </p:tgtEl>
                                        <p:attrNameLst>
                                          <p:attrName>style.visibility</p:attrName>
                                        </p:attrNameLst>
                                      </p:cBhvr>
                                      <p:to>
                                        <p:strVal val="visible"/>
                                      </p:to>
                                    </p:set>
                                    <p:animEffect transition="in" filter="fade">
                                      <p:cBhvr>
                                        <p:cTn id="120" dur="750"/>
                                        <p:tgtEl>
                                          <p:spTgt spid="43">
                                            <p:txEl>
                                              <p:pRg st="0" end="0"/>
                                            </p:txEl>
                                          </p:spTgt>
                                        </p:tgtEl>
                                      </p:cBhvr>
                                    </p:animEffect>
                                  </p:childTnLst>
                                </p:cTn>
                              </p:par>
                              <p:par>
                                <p:cTn id="121" presetID="2" presetClass="entr" presetSubtype="1" decel="100000" fill="hold" grpId="1" nodeType="withEffect">
                                  <p:stCondLst>
                                    <p:cond delay="200"/>
                                  </p:stCondLst>
                                  <p:childTnLst>
                                    <p:set>
                                      <p:cBhvr>
                                        <p:cTn id="122" dur="1" fill="hold">
                                          <p:stCondLst>
                                            <p:cond delay="0"/>
                                          </p:stCondLst>
                                        </p:cTn>
                                        <p:tgtEl>
                                          <p:spTgt spid="43">
                                            <p:txEl>
                                              <p:pRg st="0" end="0"/>
                                            </p:txEl>
                                          </p:spTgt>
                                        </p:tgtEl>
                                        <p:attrNameLst>
                                          <p:attrName>style.visibility</p:attrName>
                                        </p:attrNameLst>
                                      </p:cBhvr>
                                      <p:to>
                                        <p:strVal val="visible"/>
                                      </p:to>
                                    </p:set>
                                    <p:anim calcmode="lin" valueType="num">
                                      <p:cBhvr additive="base">
                                        <p:cTn id="123"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124" dur="750" fill="hold"/>
                                        <p:tgtEl>
                                          <p:spTgt spid="43">
                                            <p:txEl>
                                              <p:pRg st="0" end="0"/>
                                            </p:txEl>
                                          </p:spTgt>
                                        </p:tgtEl>
                                        <p:attrNameLst>
                                          <p:attrName>ppt_y</p:attrName>
                                        </p:attrNameLst>
                                      </p:cBhvr>
                                      <p:tavLst>
                                        <p:tav tm="0">
                                          <p:val>
                                            <p:strVal val="0-#ppt_h/2"/>
                                          </p:val>
                                        </p:tav>
                                        <p:tav tm="100000">
                                          <p:val>
                                            <p:strVal val="#ppt_y"/>
                                          </p:val>
                                        </p:tav>
                                      </p:tavLst>
                                    </p:anim>
                                  </p:childTnLst>
                                </p:cTn>
                              </p:par>
                            </p:childTnLst>
                          </p:cTn>
                        </p:par>
                        <p:par>
                          <p:cTn id="125" fill="hold">
                            <p:stCondLst>
                              <p:cond delay="4350"/>
                            </p:stCondLst>
                            <p:childTnLst>
                              <p:par>
                                <p:cTn id="126" presetID="2" presetClass="entr" presetSubtype="4" decel="100000" fill="hold" grpId="0" nodeType="afterEffect">
                                  <p:stCondLst>
                                    <p:cond delay="0"/>
                                  </p:stCondLst>
                                  <p:childTnLst>
                                    <p:set>
                                      <p:cBhvr>
                                        <p:cTn id="127" dur="1" fill="hold">
                                          <p:stCondLst>
                                            <p:cond delay="0"/>
                                          </p:stCondLst>
                                        </p:cTn>
                                        <p:tgtEl>
                                          <p:spTgt spid="35">
                                            <p:txEl>
                                              <p:pRg st="0" end="0"/>
                                            </p:txEl>
                                          </p:spTgt>
                                        </p:tgtEl>
                                        <p:attrNameLst>
                                          <p:attrName>style.visibility</p:attrName>
                                        </p:attrNameLst>
                                      </p:cBhvr>
                                      <p:to>
                                        <p:strVal val="visible"/>
                                      </p:to>
                                    </p:set>
                                    <p:anim calcmode="lin" valueType="num">
                                      <p:cBhvr additive="base">
                                        <p:cTn id="12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9" dur="500" fill="hold"/>
                                        <p:tgtEl>
                                          <p:spTgt spid="35">
                                            <p:txEl>
                                              <p:pRg st="0" end="0"/>
                                            </p:txEl>
                                          </p:spTgt>
                                        </p:tgtEl>
                                        <p:attrNameLst>
                                          <p:attrName>ppt_y</p:attrName>
                                        </p:attrNameLst>
                                      </p:cBhvr>
                                      <p:tavLst>
                                        <p:tav tm="0">
                                          <p:val>
                                            <p:strVal val="1+#ppt_h/2"/>
                                          </p:val>
                                        </p:tav>
                                        <p:tav tm="100000">
                                          <p:val>
                                            <p:strVal val="#ppt_y"/>
                                          </p:val>
                                        </p:tav>
                                      </p:tavLst>
                                    </p:anim>
                                  </p:childTnLst>
                                </p:cTn>
                              </p:par>
                              <p:par>
                                <p:cTn id="130" presetID="2" presetClass="entr" presetSubtype="4" decel="100000" fill="hold" grpId="0" nodeType="withEffect">
                                  <p:stCondLst>
                                    <p:cond delay="0"/>
                                  </p:stCondLst>
                                  <p:childTnLst>
                                    <p:set>
                                      <p:cBhvr>
                                        <p:cTn id="131" dur="1" fill="hold">
                                          <p:stCondLst>
                                            <p:cond delay="0"/>
                                          </p:stCondLst>
                                        </p:cTn>
                                        <p:tgtEl>
                                          <p:spTgt spid="36">
                                            <p:txEl>
                                              <p:pRg st="0" end="0"/>
                                            </p:txEl>
                                          </p:spTgt>
                                        </p:tgtEl>
                                        <p:attrNameLst>
                                          <p:attrName>style.visibility</p:attrName>
                                        </p:attrNameLst>
                                      </p:cBhvr>
                                      <p:to>
                                        <p:strVal val="visible"/>
                                      </p:to>
                                    </p:set>
                                    <p:anim calcmode="lin" valueType="num">
                                      <p:cBhvr additive="base">
                                        <p:cTn id="132"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33" dur="500" fill="hold"/>
                                        <p:tgtEl>
                                          <p:spTgt spid="36">
                                            <p:txEl>
                                              <p:pRg st="0" end="0"/>
                                            </p:txEl>
                                          </p:spTgt>
                                        </p:tgtEl>
                                        <p:attrNameLst>
                                          <p:attrName>ppt_y</p:attrName>
                                        </p:attrNameLst>
                                      </p:cBhvr>
                                      <p:tavLst>
                                        <p:tav tm="0">
                                          <p:val>
                                            <p:strVal val="1+#ppt_h/2"/>
                                          </p:val>
                                        </p:tav>
                                        <p:tav tm="100000">
                                          <p:val>
                                            <p:strVal val="#ppt_y"/>
                                          </p:val>
                                        </p:tav>
                                      </p:tavLst>
                                    </p:anim>
                                  </p:childTnLst>
                                </p:cTn>
                              </p:par>
                              <p:par>
                                <p:cTn id="134" presetID="2" presetClass="entr" presetSubtype="4" decel="100000" fill="hold" grpId="0" nodeType="withEffect">
                                  <p:stCondLst>
                                    <p:cond delay="0"/>
                                  </p:stCondLst>
                                  <p:childTnLst>
                                    <p:set>
                                      <p:cBhvr>
                                        <p:cTn id="135" dur="1" fill="hold">
                                          <p:stCondLst>
                                            <p:cond delay="0"/>
                                          </p:stCondLst>
                                        </p:cTn>
                                        <p:tgtEl>
                                          <p:spTgt spid="37"/>
                                        </p:tgtEl>
                                        <p:attrNameLst>
                                          <p:attrName>style.visibility</p:attrName>
                                        </p:attrNameLst>
                                      </p:cBhvr>
                                      <p:to>
                                        <p:strVal val="visible"/>
                                      </p:to>
                                    </p:set>
                                    <p:anim calcmode="lin" valueType="num">
                                      <p:cBhvr additive="base">
                                        <p:cTn id="136" dur="500" fill="hold"/>
                                        <p:tgtEl>
                                          <p:spTgt spid="37"/>
                                        </p:tgtEl>
                                        <p:attrNameLst>
                                          <p:attrName>ppt_x</p:attrName>
                                        </p:attrNameLst>
                                      </p:cBhvr>
                                      <p:tavLst>
                                        <p:tav tm="0">
                                          <p:val>
                                            <p:strVal val="#ppt_x"/>
                                          </p:val>
                                        </p:tav>
                                        <p:tav tm="100000">
                                          <p:val>
                                            <p:strVal val="#ppt_x"/>
                                          </p:val>
                                        </p:tav>
                                      </p:tavLst>
                                    </p:anim>
                                    <p:anim calcmode="lin" valueType="num">
                                      <p:cBhvr additive="base">
                                        <p:cTn id="137"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53" grpId="1" animBg="1"/>
      <p:bldP spid="54" grpId="0" animBg="1"/>
      <p:bldP spid="54" grpId="1" animBg="1"/>
      <p:bldP spid="56" grpId="0" animBg="1"/>
      <p:bldP spid="56" grpId="1" animBg="1"/>
      <p:bldP spid="49" grpId="0" animBg="1"/>
      <p:bldP spid="49" grpId="1" animBg="1"/>
      <p:bldP spid="50" grpId="0" animBg="1"/>
      <p:bldP spid="50" grpId="1" animBg="1"/>
      <p:bldP spid="52" grpId="0" animBg="1"/>
      <p:bldP spid="52" grpId="1" animBg="1"/>
      <p:bldP spid="10" grpId="0" animBg="1"/>
      <p:bldP spid="10" grpId="1" animBg="1"/>
      <p:bldP spid="12" grpId="0" animBg="1"/>
      <p:bldP spid="12" grpId="1" animBg="1"/>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3" grpId="0" build="p">
        <p:tmplLst>
          <p:tmpl lvl="1">
            <p:tnLst>
              <p:par>
                <p:cTn presetID="2" presetClass="entr" presetSubtype="4" decel="10000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9" grpId="0" animBg="1"/>
      <p:bldP spid="32" grpId="0" build="p">
        <p:tmplLst>
          <p:tmpl lvl="1">
            <p:tnLst>
              <p:par>
                <p:cTn presetID="2" presetClass="entr" presetSubtype="4"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4" decel="10000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ppt_x"/>
                          </p:val>
                        </p:tav>
                        <p:tav tm="100000">
                          <p:val>
                            <p:strVal val="#ppt_x"/>
                          </p:val>
                        </p:tav>
                      </p:tavLst>
                    </p:anim>
                    <p:anim calcmode="lin" valueType="num">
                      <p:cBhvr additive="base">
                        <p:cTn dur="500" fill="hold"/>
                        <p:tgtEl>
                          <p:spTgt spid="36"/>
                        </p:tgtEl>
                        <p:attrNameLst>
                          <p:attrName>ppt_y</p:attrName>
                        </p:attrNameLst>
                      </p:cBhvr>
                      <p:tavLst>
                        <p:tav tm="0">
                          <p:val>
                            <p:strVal val="1+#ppt_h/2"/>
                          </p:val>
                        </p:tav>
                        <p:tav tm="100000">
                          <p:val>
                            <p:strVal val="#ppt_y"/>
                          </p:val>
                        </p:tav>
                      </p:tavLst>
                    </p:anim>
                  </p:childTnLst>
                </p:cTn>
              </p:par>
            </p:tnLst>
          </p:tmpl>
        </p:tmplLst>
      </p:bldP>
      <p:bldP spid="37" grpId="0" animBg="1"/>
      <p:bldP spid="41" grpId="0" build="p">
        <p:tmplLst>
          <p:tmpl lvl="1">
            <p:tnLst>
              <p:par>
                <p:cTn presetID="10" presetClass="entr" presetSubtype="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Effect transition="in" filter="fade">
                      <p:cBhvr>
                        <p:cTn dur="750"/>
                        <p:tgtEl>
                          <p:spTgt spid="41"/>
                        </p:tgtEl>
                      </p:cBhvr>
                    </p:animEffect>
                  </p:childTnLst>
                </p:cTn>
              </p:par>
            </p:tnLst>
          </p:tmpl>
        </p:tmplLst>
      </p:bldP>
      <p:bldP spid="41" grpId="1" build="p">
        <p:tmplLst>
          <p:tmpl lvl="1">
            <p:tnLst>
              <p:par>
                <p:cTn presetID="2" presetClass="entr" presetSubtype="1" decel="100000" fill="hold" nodeType="withEffect">
                  <p:stCondLst>
                    <p:cond delay="20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0-#ppt_h/2"/>
                          </p:val>
                        </p:tav>
                        <p:tav tm="100000">
                          <p:val>
                            <p:strVal val="#ppt_y"/>
                          </p:val>
                        </p:tav>
                      </p:tavLst>
                    </p:anim>
                  </p:childTnLst>
                </p:cTn>
              </p:par>
            </p:tnLst>
          </p:tmpl>
        </p:tmplLst>
      </p:bldP>
      <p:bldP spid="42" grpId="0" build="p">
        <p:tmplLst>
          <p:tmpl lvl="1">
            <p:tnLst>
              <p:par>
                <p:cTn presetID="10" presetClass="entr" presetSubtype="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Effect transition="in" filter="fade">
                      <p:cBhvr>
                        <p:cTn dur="750"/>
                        <p:tgtEl>
                          <p:spTgt spid="42"/>
                        </p:tgtEl>
                      </p:cBhvr>
                    </p:animEffect>
                  </p:childTnLst>
                </p:cTn>
              </p:par>
            </p:tnLst>
          </p:tmpl>
        </p:tmplLst>
      </p:bldP>
      <p:bldP spid="42" grpId="1" build="p">
        <p:tmplLst>
          <p:tmpl lvl="1">
            <p:tnLst>
              <p:par>
                <p:cTn presetID="2" presetClass="entr" presetSubtype="1" decel="100000" fill="hold" nodeType="withEffect">
                  <p:stCondLst>
                    <p:cond delay="2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0-#ppt_h/2"/>
                          </p:val>
                        </p:tav>
                        <p:tav tm="100000">
                          <p:val>
                            <p:strVal val="#ppt_y"/>
                          </p:val>
                        </p:tav>
                      </p:tavLst>
                    </p:anim>
                  </p:childTnLst>
                </p:cTn>
              </p:par>
            </p:tnLst>
          </p:tmpl>
        </p:tmplLst>
      </p:bldP>
      <p:bldP spid="43" grpId="0" build="p">
        <p:tmplLst>
          <p:tmpl lvl="1">
            <p:tnLst>
              <p:par>
                <p:cTn presetID="10" presetClass="entr" presetSubtype="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Effect transition="in" filter="fade">
                      <p:cBhvr>
                        <p:cTn dur="750"/>
                        <p:tgtEl>
                          <p:spTgt spid="43"/>
                        </p:tgtEl>
                      </p:cBhvr>
                    </p:animEffect>
                  </p:childTnLst>
                </p:cTn>
              </p:par>
            </p:tnLst>
          </p:tmpl>
        </p:tmplLst>
      </p:bldP>
      <p:bldP spid="43" grpId="1" build="p">
        <p:tmplLst>
          <p:tmpl lvl="1">
            <p:tnLst>
              <p:par>
                <p:cTn presetID="2" presetClass="entr" presetSubtype="1" decel="100000" fill="hold" nodeType="withEffect">
                  <p:stCondLst>
                    <p:cond delay="20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 Icon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図プレースホルダー 12"/>
          <p:cNvSpPr>
            <a:spLocks noGrp="1"/>
          </p:cNvSpPr>
          <p:nvPr userDrawn="1">
            <p:ph type="pic" sz="quarter" idx="20" hasCustomPrompt="1"/>
          </p:nvPr>
        </p:nvSpPr>
        <p:spPr>
          <a:xfrm>
            <a:off x="889851" y="2794801"/>
            <a:ext cx="552341" cy="552341"/>
          </a:xfrm>
        </p:spPr>
        <p:txBody>
          <a:bodyPr>
            <a:normAutofit/>
          </a:bodyPr>
          <a:lstStyle>
            <a:lvl1pPr>
              <a:defRPr sz="1600"/>
            </a:lvl1pPr>
          </a:lstStyle>
          <a:p>
            <a:r>
              <a:rPr kumimoji="1" lang="en-US" altLang="ja-JP" dirty="0"/>
              <a:t> </a:t>
            </a:r>
            <a:endParaRPr kumimoji="1" lang="ja-JP" altLang="en-US" dirty="0"/>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図プレースホルダー 12"/>
          <p:cNvSpPr>
            <a:spLocks noGrp="1"/>
          </p:cNvSpPr>
          <p:nvPr>
            <p:ph type="pic" sz="quarter" idx="25" hasCustomPrompt="1"/>
          </p:nvPr>
        </p:nvSpPr>
        <p:spPr>
          <a:xfrm>
            <a:off x="663546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図プレースホルダー 12"/>
          <p:cNvSpPr>
            <a:spLocks noGrp="1"/>
          </p:cNvSpPr>
          <p:nvPr>
            <p:ph type="pic" sz="quarter" idx="28" hasCustomPrompt="1"/>
          </p:nvPr>
        </p:nvSpPr>
        <p:spPr>
          <a:xfrm>
            <a:off x="12375884" y="2794801"/>
            <a:ext cx="552341" cy="552341"/>
          </a:xfrm>
        </p:spPr>
        <p:txBody>
          <a:bodyPr>
            <a:normAutofit/>
          </a:bodyPr>
          <a:lstStyle>
            <a:lvl1pPr>
              <a:defRPr sz="1600"/>
            </a:lvl1pPr>
          </a:lstStyle>
          <a:p>
            <a:r>
              <a:rPr kumimoji="1" lang="en-US" altLang="ja-JP" dirty="0"/>
              <a:t> </a:t>
            </a:r>
            <a:endParaRPr kumimoji="1" lang="ja-JP" altLang="en-US"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1" name="図プレースホルダー 12"/>
          <p:cNvSpPr>
            <a:spLocks noGrp="1"/>
          </p:cNvSpPr>
          <p:nvPr>
            <p:ph type="pic" sz="quarter" idx="31" hasCustomPrompt="1"/>
          </p:nvPr>
        </p:nvSpPr>
        <p:spPr>
          <a:xfrm>
            <a:off x="901713"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図プレースホルダー 12"/>
          <p:cNvSpPr>
            <a:spLocks noGrp="1"/>
          </p:cNvSpPr>
          <p:nvPr>
            <p:ph type="pic" sz="quarter" idx="34" hasCustomPrompt="1"/>
          </p:nvPr>
        </p:nvSpPr>
        <p:spPr>
          <a:xfrm>
            <a:off x="664732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図プレースホルダー 12"/>
          <p:cNvSpPr>
            <a:spLocks noGrp="1"/>
          </p:cNvSpPr>
          <p:nvPr>
            <p:ph type="pic" sz="quarter" idx="37" hasCustomPrompt="1"/>
          </p:nvPr>
        </p:nvSpPr>
        <p:spPr>
          <a:xfrm>
            <a:off x="12387746" y="6043545"/>
            <a:ext cx="552341" cy="552341"/>
          </a:xfrm>
        </p:spPr>
        <p:txBody>
          <a:bodyPr>
            <a:normAutofit/>
          </a:bodyPr>
          <a:lstStyle>
            <a:lvl1pPr>
              <a:defRPr sz="1600"/>
            </a:lvl1pPr>
          </a:lstStyle>
          <a:p>
            <a:r>
              <a:rPr kumimoji="1" lang="en-US" altLang="ja-JP" dirty="0"/>
              <a:t> </a:t>
            </a:r>
            <a:endParaRPr kumimoji="1" lang="ja-JP" altLang="en-US"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480544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ppt_x"/>
                                          </p:val>
                                        </p:tav>
                                        <p:tav tm="100000">
                                          <p:val>
                                            <p:strVal val="#ppt_x"/>
                                          </p:val>
                                        </p:tav>
                                      </p:tavLst>
                                    </p:anim>
                                    <p:anim calcmode="lin" valueType="num">
                                      <p:cBhvr additive="base">
                                        <p:cTn id="20" dur="750" fill="hold"/>
                                        <p:tgtEl>
                                          <p:spTgt spid="20"/>
                                        </p:tgtEl>
                                        <p:attrNameLst>
                                          <p:attrName>ppt_y</p:attrName>
                                        </p:attrNameLst>
                                      </p:cBhvr>
                                      <p:tavLst>
                                        <p:tav tm="0">
                                          <p:val>
                                            <p:strVal val="0-#ppt_h/2"/>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750"/>
                                        <p:tgtEl>
                                          <p:spTgt spid="19"/>
                                        </p:tgtEl>
                                      </p:cBhvr>
                                    </p:animEffect>
                                    <p:anim calcmode="lin" valueType="num">
                                      <p:cBhvr>
                                        <p:cTn id="24" dur="750" fill="hold"/>
                                        <p:tgtEl>
                                          <p:spTgt spid="19"/>
                                        </p:tgtEl>
                                        <p:attrNameLst>
                                          <p:attrName>ppt_w</p:attrName>
                                        </p:attrNameLst>
                                      </p:cBhvr>
                                      <p:tavLst>
                                        <p:tav tm="0" fmla="#ppt_w*sin(2.5*pi*$)">
                                          <p:val>
                                            <p:fltVal val="0"/>
                                          </p:val>
                                        </p:tav>
                                        <p:tav tm="100000">
                                          <p:val>
                                            <p:fltVal val="1"/>
                                          </p:val>
                                        </p:tav>
                                      </p:tavLst>
                                    </p:anim>
                                    <p:anim calcmode="lin" valueType="num">
                                      <p:cBhvr>
                                        <p:cTn id="25" dur="750" fill="hold"/>
                                        <p:tgtEl>
                                          <p:spTgt spid="19"/>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childTnLst>
                          </p:cTn>
                        </p:par>
                        <p:par>
                          <p:cTn id="31" fill="hold">
                            <p:stCondLst>
                              <p:cond delay="1250"/>
                            </p:stCondLst>
                            <p:childTnLst>
                              <p:par>
                                <p:cTn id="32" presetID="2" presetClass="entr" presetSubtype="2" decel="100000" fill="hold" grpId="0" nodeType="afterEffect">
                                  <p:stCondLst>
                                    <p:cond delay="0"/>
                                  </p:stCondLst>
                                  <p:iterate type="wd">
                                    <p:tmPct val="10000"/>
                                  </p:iterate>
                                  <p:childTnLst>
                                    <p:set>
                                      <p:cBhvr>
                                        <p:cTn id="33" dur="1" fill="hold">
                                          <p:stCondLst>
                                            <p:cond delay="0"/>
                                          </p:stCondLst>
                                        </p:cTn>
                                        <p:tgtEl>
                                          <p:spTgt spid="27">
                                            <p:txEl>
                                              <p:pRg st="0" end="0"/>
                                            </p:txEl>
                                          </p:spTgt>
                                        </p:tgtEl>
                                        <p:attrNameLst>
                                          <p:attrName>style.visibility</p:attrName>
                                        </p:attrNameLst>
                                      </p:cBhvr>
                                      <p:to>
                                        <p:strVal val="visible"/>
                                      </p:to>
                                    </p:set>
                                    <p:anim calcmode="lin" valueType="num">
                                      <p:cBhvr additive="base">
                                        <p:cTn id="34"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35" dur="500" fill="hold"/>
                                        <p:tgtEl>
                                          <p:spTgt spid="27">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4" decel="100000" fill="hold" grpId="0" nodeType="withEffect">
                                  <p:stCondLst>
                                    <p:cond delay="0"/>
                                  </p:stCondLst>
                                  <p:childTnLst>
                                    <p:set>
                                      <p:cBhvr>
                                        <p:cTn id="37" dur="1" fill="hold">
                                          <p:stCondLst>
                                            <p:cond delay="0"/>
                                          </p:stCondLst>
                                        </p:cTn>
                                        <p:tgtEl>
                                          <p:spTgt spid="28">
                                            <p:txEl>
                                              <p:pRg st="0" end="0"/>
                                            </p:txEl>
                                          </p:spTgt>
                                        </p:tgtEl>
                                        <p:attrNameLst>
                                          <p:attrName>style.visibility</p:attrName>
                                        </p:attrNameLst>
                                      </p:cBhvr>
                                      <p:to>
                                        <p:strVal val="visible"/>
                                      </p:to>
                                    </p:set>
                                    <p:anim calcmode="lin" valueType="num">
                                      <p:cBhvr additive="base">
                                        <p:cTn id="38"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40" presetID="2" presetClass="entr" presetSubtype="4" decel="100000" fill="hold" grpId="0" nodeType="withEffect">
                                  <p:stCondLst>
                                    <p:cond delay="0"/>
                                  </p:stCondLst>
                                  <p:childTnLst>
                                    <p:set>
                                      <p:cBhvr>
                                        <p:cTn id="41" dur="1" fill="hold">
                                          <p:stCondLst>
                                            <p:cond delay="0"/>
                                          </p:stCondLst>
                                        </p:cTn>
                                        <p:tgtEl>
                                          <p:spTgt spid="30"/>
                                        </p:tgtEl>
                                        <p:attrNameLst>
                                          <p:attrName>style.visibility</p:attrName>
                                        </p:attrNameLst>
                                      </p:cBhvr>
                                      <p:to>
                                        <p:strVal val="visible"/>
                                      </p:to>
                                    </p:set>
                                    <p:anim calcmode="lin" valueType="num">
                                      <p:cBhvr additive="base">
                                        <p:cTn id="42" dur="500" fill="hold"/>
                                        <p:tgtEl>
                                          <p:spTgt spid="30"/>
                                        </p:tgtEl>
                                        <p:attrNameLst>
                                          <p:attrName>ppt_x</p:attrName>
                                        </p:attrNameLst>
                                      </p:cBhvr>
                                      <p:tavLst>
                                        <p:tav tm="0">
                                          <p:val>
                                            <p:strVal val="#ppt_x"/>
                                          </p:val>
                                        </p:tav>
                                        <p:tav tm="100000">
                                          <p:val>
                                            <p:strVal val="#ppt_x"/>
                                          </p:val>
                                        </p:tav>
                                      </p:tavLst>
                                    </p:anim>
                                    <p:anim calcmode="lin" valueType="num">
                                      <p:cBhvr additive="base">
                                        <p:cTn id="43" dur="500" fill="hold"/>
                                        <p:tgtEl>
                                          <p:spTgt spid="30"/>
                                        </p:tgtEl>
                                        <p:attrNameLst>
                                          <p:attrName>ppt_y</p:attrName>
                                        </p:attrNameLst>
                                      </p:cBhvr>
                                      <p:tavLst>
                                        <p:tav tm="0">
                                          <p:val>
                                            <p:strVal val="1+#ppt_h/2"/>
                                          </p:val>
                                        </p:tav>
                                        <p:tav tm="100000">
                                          <p:val>
                                            <p:strVal val="#ppt_y"/>
                                          </p:val>
                                        </p:tav>
                                      </p:tavLst>
                                    </p:anim>
                                  </p:childTnLst>
                                </p:cTn>
                              </p:par>
                            </p:childTnLst>
                          </p:cTn>
                        </p:par>
                        <p:par>
                          <p:cTn id="44" fill="hold">
                            <p:stCondLst>
                              <p:cond delay="1850"/>
                            </p:stCondLst>
                            <p:childTnLst>
                              <p:par>
                                <p:cTn id="45" presetID="2" presetClass="entr" presetSubtype="1" decel="100000" fill="hold" grpId="0" nodeType="after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750" fill="hold"/>
                                        <p:tgtEl>
                                          <p:spTgt spid="31"/>
                                        </p:tgtEl>
                                        <p:attrNameLst>
                                          <p:attrName>ppt_x</p:attrName>
                                        </p:attrNameLst>
                                      </p:cBhvr>
                                      <p:tavLst>
                                        <p:tav tm="0">
                                          <p:val>
                                            <p:strVal val="#ppt_x"/>
                                          </p:val>
                                        </p:tav>
                                        <p:tav tm="100000">
                                          <p:val>
                                            <p:strVal val="#ppt_x"/>
                                          </p:val>
                                        </p:tav>
                                      </p:tavLst>
                                    </p:anim>
                                    <p:anim calcmode="lin" valueType="num">
                                      <p:cBhvr additive="base">
                                        <p:cTn id="48" dur="750" fill="hold"/>
                                        <p:tgtEl>
                                          <p:spTgt spid="31"/>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anim calcmode="lin" valueType="num">
                                      <p:cBhvr additive="base">
                                        <p:cTn id="51" dur="750" fill="hold"/>
                                        <p:tgtEl>
                                          <p:spTgt spid="41"/>
                                        </p:tgtEl>
                                        <p:attrNameLst>
                                          <p:attrName>ppt_x</p:attrName>
                                        </p:attrNameLst>
                                      </p:cBhvr>
                                      <p:tavLst>
                                        <p:tav tm="0">
                                          <p:val>
                                            <p:strVal val="#ppt_x"/>
                                          </p:val>
                                        </p:tav>
                                        <p:tav tm="100000">
                                          <p:val>
                                            <p:strVal val="#ppt_x"/>
                                          </p:val>
                                        </p:tav>
                                      </p:tavLst>
                                    </p:anim>
                                    <p:anim calcmode="lin" valueType="num">
                                      <p:cBhvr additive="base">
                                        <p:cTn id="52" dur="750" fill="hold"/>
                                        <p:tgtEl>
                                          <p:spTgt spid="41"/>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1"/>
                                        </p:tgtEl>
                                        <p:attrNameLst>
                                          <p:attrName>style.visibility</p:attrName>
                                        </p:attrNameLst>
                                      </p:cBhvr>
                                      <p:to>
                                        <p:strVal val="visible"/>
                                      </p:to>
                                    </p:set>
                                    <p:animEffect transition="in" filter="fade">
                                      <p:cBhvr>
                                        <p:cTn id="55" dur="750"/>
                                        <p:tgtEl>
                                          <p:spTgt spid="31"/>
                                        </p:tgtEl>
                                      </p:cBhvr>
                                    </p:animEffect>
                                    <p:anim calcmode="lin" valueType="num">
                                      <p:cBhvr>
                                        <p:cTn id="56" dur="750" fill="hold"/>
                                        <p:tgtEl>
                                          <p:spTgt spid="31"/>
                                        </p:tgtEl>
                                        <p:attrNameLst>
                                          <p:attrName>ppt_w</p:attrName>
                                        </p:attrNameLst>
                                      </p:cBhvr>
                                      <p:tavLst>
                                        <p:tav tm="0" fmla="#ppt_w*sin(2.5*pi*$)">
                                          <p:val>
                                            <p:fltVal val="0"/>
                                          </p:val>
                                        </p:tav>
                                        <p:tav tm="100000">
                                          <p:val>
                                            <p:fltVal val="1"/>
                                          </p:val>
                                        </p:tav>
                                      </p:tavLst>
                                    </p:anim>
                                    <p:anim calcmode="lin" valueType="num">
                                      <p:cBhvr>
                                        <p:cTn id="57" dur="750" fill="hold"/>
                                        <p:tgtEl>
                                          <p:spTgt spid="31"/>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41"/>
                                        </p:tgtEl>
                                        <p:attrNameLst>
                                          <p:attrName>style.visibility</p:attrName>
                                        </p:attrNameLst>
                                      </p:cBhvr>
                                      <p:to>
                                        <p:strVal val="visible"/>
                                      </p:to>
                                    </p:set>
                                    <p:animEffect transition="in" filter="fade">
                                      <p:cBhvr>
                                        <p:cTn id="60" dur="750"/>
                                        <p:tgtEl>
                                          <p:spTgt spid="41"/>
                                        </p:tgtEl>
                                      </p:cBhvr>
                                    </p:animEffect>
                                    <p:anim calcmode="lin" valueType="num">
                                      <p:cBhvr>
                                        <p:cTn id="61" dur="750" fill="hold"/>
                                        <p:tgtEl>
                                          <p:spTgt spid="41"/>
                                        </p:tgtEl>
                                        <p:attrNameLst>
                                          <p:attrName>ppt_w</p:attrName>
                                        </p:attrNameLst>
                                      </p:cBhvr>
                                      <p:tavLst>
                                        <p:tav tm="0" fmla="#ppt_w*sin(2.5*pi*$)">
                                          <p:val>
                                            <p:fltVal val="0"/>
                                          </p:val>
                                        </p:tav>
                                        <p:tav tm="100000">
                                          <p:val>
                                            <p:fltVal val="1"/>
                                          </p:val>
                                        </p:tav>
                                      </p:tavLst>
                                    </p:anim>
                                    <p:anim calcmode="lin" valueType="num">
                                      <p:cBhvr>
                                        <p:cTn id="62" dur="750" fill="hold"/>
                                        <p:tgtEl>
                                          <p:spTgt spid="41"/>
                                        </p:tgtEl>
                                        <p:attrNameLst>
                                          <p:attrName>ppt_h</p:attrName>
                                        </p:attrNameLst>
                                      </p:cBhvr>
                                      <p:tavLst>
                                        <p:tav tm="0">
                                          <p:val>
                                            <p:strVal val="#ppt_h"/>
                                          </p:val>
                                        </p:tav>
                                        <p:tav tm="100000">
                                          <p:val>
                                            <p:strVal val="#ppt_h"/>
                                          </p:val>
                                        </p:tav>
                                      </p:tavLst>
                                    </p:anim>
                                  </p:childTnLst>
                                </p:cTn>
                              </p:par>
                            </p:childTnLst>
                          </p:cTn>
                        </p:par>
                        <p:par>
                          <p:cTn id="63" fill="hold">
                            <p:stCondLst>
                              <p:cond delay="2600"/>
                            </p:stCondLst>
                            <p:childTnLst>
                              <p:par>
                                <p:cTn id="64" presetID="2" presetClass="entr" presetSubtype="2" decel="100000" fill="hold" grpId="0" nodeType="afterEffect">
                                  <p:stCondLst>
                                    <p:cond delay="0"/>
                                  </p:stCondLst>
                                  <p:iterate type="wd">
                                    <p:tmPct val="10000"/>
                                  </p:iterate>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4" decel="100000" fill="hold" grpId="0" nodeType="with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72" presetID="2" presetClass="entr" presetSubtype="4" decel="100000" fill="hold" grpId="0" nodeType="with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childTnLst>
                          </p:cTn>
                        </p:par>
                        <p:par>
                          <p:cTn id="76" fill="hold">
                            <p:stCondLst>
                              <p:cond delay="3200"/>
                            </p:stCondLst>
                            <p:childTnLst>
                              <p:par>
                                <p:cTn id="77" presetID="2" presetClass="entr" presetSubtype="1" decel="100000" fill="hold" grpId="0" nodeType="after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750" fill="hold"/>
                                        <p:tgtEl>
                                          <p:spTgt spid="45"/>
                                        </p:tgtEl>
                                        <p:attrNameLst>
                                          <p:attrName>ppt_x</p:attrName>
                                        </p:attrNameLst>
                                      </p:cBhvr>
                                      <p:tavLst>
                                        <p:tav tm="0">
                                          <p:val>
                                            <p:strVal val="#ppt_x"/>
                                          </p:val>
                                        </p:tav>
                                        <p:tav tm="100000">
                                          <p:val>
                                            <p:strVal val="#ppt_x"/>
                                          </p:val>
                                        </p:tav>
                                      </p:tavLst>
                                    </p:anim>
                                    <p:anim calcmode="lin" valueType="num">
                                      <p:cBhvr additive="base">
                                        <p:cTn id="80" dur="750" fill="hold"/>
                                        <p:tgtEl>
                                          <p:spTgt spid="45"/>
                                        </p:tgtEl>
                                        <p:attrNameLst>
                                          <p:attrName>ppt_y</p:attrName>
                                        </p:attrNameLst>
                                      </p:cBhvr>
                                      <p:tavLst>
                                        <p:tav tm="0">
                                          <p:val>
                                            <p:strVal val="0-#ppt_h/2"/>
                                          </p:val>
                                        </p:tav>
                                        <p:tav tm="100000">
                                          <p:val>
                                            <p:strVal val="#ppt_y"/>
                                          </p:val>
                                        </p:tav>
                                      </p:tavLst>
                                    </p:anim>
                                  </p:childTnLst>
                                </p:cTn>
                              </p:par>
                              <p:par>
                                <p:cTn id="81" presetID="2" presetClass="entr" presetSubtype="1" decel="100000" fill="hold" grpId="0" nodeType="with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750" fill="hold"/>
                                        <p:tgtEl>
                                          <p:spTgt spid="46"/>
                                        </p:tgtEl>
                                        <p:attrNameLst>
                                          <p:attrName>ppt_x</p:attrName>
                                        </p:attrNameLst>
                                      </p:cBhvr>
                                      <p:tavLst>
                                        <p:tav tm="0">
                                          <p:val>
                                            <p:strVal val="#ppt_x"/>
                                          </p:val>
                                        </p:tav>
                                        <p:tav tm="100000">
                                          <p:val>
                                            <p:strVal val="#ppt_x"/>
                                          </p:val>
                                        </p:tav>
                                      </p:tavLst>
                                    </p:anim>
                                    <p:anim calcmode="lin" valueType="num">
                                      <p:cBhvr additive="base">
                                        <p:cTn id="84" dur="750" fill="hold"/>
                                        <p:tgtEl>
                                          <p:spTgt spid="46"/>
                                        </p:tgtEl>
                                        <p:attrNameLst>
                                          <p:attrName>ppt_y</p:attrName>
                                        </p:attrNameLst>
                                      </p:cBhvr>
                                      <p:tavLst>
                                        <p:tav tm="0">
                                          <p:val>
                                            <p:strVal val="0-#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750"/>
                                        <p:tgtEl>
                                          <p:spTgt spid="45"/>
                                        </p:tgtEl>
                                      </p:cBhvr>
                                    </p:animEffect>
                                    <p:anim calcmode="lin" valueType="num">
                                      <p:cBhvr>
                                        <p:cTn id="88" dur="750" fill="hold"/>
                                        <p:tgtEl>
                                          <p:spTgt spid="45"/>
                                        </p:tgtEl>
                                        <p:attrNameLst>
                                          <p:attrName>ppt_w</p:attrName>
                                        </p:attrNameLst>
                                      </p:cBhvr>
                                      <p:tavLst>
                                        <p:tav tm="0" fmla="#ppt_w*sin(2.5*pi*$)">
                                          <p:val>
                                            <p:fltVal val="0"/>
                                          </p:val>
                                        </p:tav>
                                        <p:tav tm="100000">
                                          <p:val>
                                            <p:fltVal val="1"/>
                                          </p:val>
                                        </p:tav>
                                      </p:tavLst>
                                    </p:anim>
                                    <p:anim calcmode="lin" valueType="num">
                                      <p:cBhvr>
                                        <p:cTn id="89" dur="750" fill="hold"/>
                                        <p:tgtEl>
                                          <p:spTgt spid="45"/>
                                        </p:tgtEl>
                                        <p:attrNameLst>
                                          <p:attrName>ppt_h</p:attrName>
                                        </p:attrNameLst>
                                      </p:cBhvr>
                                      <p:tavLst>
                                        <p:tav tm="0">
                                          <p:val>
                                            <p:strVal val="#ppt_h"/>
                                          </p:val>
                                        </p:tav>
                                        <p:tav tm="100000">
                                          <p:val>
                                            <p:strVal val="#ppt_h"/>
                                          </p:val>
                                        </p:tav>
                                      </p:tavLst>
                                    </p:anim>
                                  </p:childTnLst>
                                </p:cTn>
                              </p:par>
                              <p:par>
                                <p:cTn id="90" presetID="45" presetClass="entr" presetSubtype="0" fill="hold" grpId="1" nodeType="withEffect">
                                  <p:stCondLst>
                                    <p:cond delay="0"/>
                                  </p:stCondLst>
                                  <p:childTnLst>
                                    <p:set>
                                      <p:cBhvr>
                                        <p:cTn id="91" dur="1" fill="hold">
                                          <p:stCondLst>
                                            <p:cond delay="0"/>
                                          </p:stCondLst>
                                        </p:cTn>
                                        <p:tgtEl>
                                          <p:spTgt spid="46"/>
                                        </p:tgtEl>
                                        <p:attrNameLst>
                                          <p:attrName>style.visibility</p:attrName>
                                        </p:attrNameLst>
                                      </p:cBhvr>
                                      <p:to>
                                        <p:strVal val="visible"/>
                                      </p:to>
                                    </p:set>
                                    <p:animEffect transition="in" filter="fade">
                                      <p:cBhvr>
                                        <p:cTn id="92" dur="750"/>
                                        <p:tgtEl>
                                          <p:spTgt spid="46"/>
                                        </p:tgtEl>
                                      </p:cBhvr>
                                    </p:animEffect>
                                    <p:anim calcmode="lin" valueType="num">
                                      <p:cBhvr>
                                        <p:cTn id="93" dur="750" fill="hold"/>
                                        <p:tgtEl>
                                          <p:spTgt spid="46"/>
                                        </p:tgtEl>
                                        <p:attrNameLst>
                                          <p:attrName>ppt_w</p:attrName>
                                        </p:attrNameLst>
                                      </p:cBhvr>
                                      <p:tavLst>
                                        <p:tav tm="0" fmla="#ppt_w*sin(2.5*pi*$)">
                                          <p:val>
                                            <p:fltVal val="0"/>
                                          </p:val>
                                        </p:tav>
                                        <p:tav tm="100000">
                                          <p:val>
                                            <p:fltVal val="1"/>
                                          </p:val>
                                        </p:tav>
                                      </p:tavLst>
                                    </p:anim>
                                    <p:anim calcmode="lin" valueType="num">
                                      <p:cBhvr>
                                        <p:cTn id="94" dur="750" fill="hold"/>
                                        <p:tgtEl>
                                          <p:spTgt spid="46"/>
                                        </p:tgtEl>
                                        <p:attrNameLst>
                                          <p:attrName>ppt_h</p:attrName>
                                        </p:attrNameLst>
                                      </p:cBhvr>
                                      <p:tavLst>
                                        <p:tav tm="0">
                                          <p:val>
                                            <p:strVal val="#ppt_h"/>
                                          </p:val>
                                        </p:tav>
                                        <p:tav tm="100000">
                                          <p:val>
                                            <p:strVal val="#ppt_h"/>
                                          </p:val>
                                        </p:tav>
                                      </p:tavLst>
                                    </p:anim>
                                  </p:childTnLst>
                                </p:cTn>
                              </p:par>
                            </p:childTnLst>
                          </p:cTn>
                        </p:par>
                        <p:par>
                          <p:cTn id="95" fill="hold">
                            <p:stCondLst>
                              <p:cond delay="3950"/>
                            </p:stCondLst>
                            <p:childTnLst>
                              <p:par>
                                <p:cTn id="96" presetID="2" presetClass="entr" presetSubtype="2" decel="100000" fill="hold" grpId="0" nodeType="afterEffect">
                                  <p:stCondLst>
                                    <p:cond delay="0"/>
                                  </p:stCondLst>
                                  <p:iterate type="wd">
                                    <p:tmPct val="10000"/>
                                  </p:iterate>
                                  <p:childTnLst>
                                    <p:set>
                                      <p:cBhvr>
                                        <p:cTn id="97" dur="1" fill="hold">
                                          <p:stCondLst>
                                            <p:cond delay="0"/>
                                          </p:stCondLst>
                                        </p:cTn>
                                        <p:tgtEl>
                                          <p:spTgt spid="47">
                                            <p:txEl>
                                              <p:pRg st="0" end="0"/>
                                            </p:txEl>
                                          </p:spTgt>
                                        </p:tgtEl>
                                        <p:attrNameLst>
                                          <p:attrName>style.visibility</p:attrName>
                                        </p:attrNameLst>
                                      </p:cBhvr>
                                      <p:to>
                                        <p:strVal val="visible"/>
                                      </p:to>
                                    </p:set>
                                    <p:anim calcmode="lin" valueType="num">
                                      <p:cBhvr additive="base">
                                        <p:cTn id="98"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47">
                                            <p:txEl>
                                              <p:pRg st="0" end="0"/>
                                            </p:txEl>
                                          </p:spTgt>
                                        </p:tgtEl>
                                        <p:attrNameLst>
                                          <p:attrName>ppt_y</p:attrName>
                                        </p:attrNameLst>
                                      </p:cBhvr>
                                      <p:tavLst>
                                        <p:tav tm="0">
                                          <p:val>
                                            <p:strVal val="#ppt_y"/>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48">
                                            <p:txEl>
                                              <p:pRg st="0" end="0"/>
                                            </p:txEl>
                                          </p:spTgt>
                                        </p:tgtEl>
                                        <p:attrNameLst>
                                          <p:attrName>style.visibility</p:attrName>
                                        </p:attrNameLst>
                                      </p:cBhvr>
                                      <p:to>
                                        <p:strVal val="visible"/>
                                      </p:to>
                                    </p:set>
                                    <p:anim calcmode="lin" valueType="num">
                                      <p:cBhvr additive="base">
                                        <p:cTn id="102"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103"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104" presetID="2" presetClass="entr" presetSubtype="4" decel="100000" fill="hold" grpId="0" nodeType="withEffect">
                                  <p:stCondLst>
                                    <p:cond delay="0"/>
                                  </p:stCondLst>
                                  <p:childTnLst>
                                    <p:set>
                                      <p:cBhvr>
                                        <p:cTn id="105" dur="1" fill="hold">
                                          <p:stCondLst>
                                            <p:cond delay="0"/>
                                          </p:stCondLst>
                                        </p:cTn>
                                        <p:tgtEl>
                                          <p:spTgt spid="49"/>
                                        </p:tgtEl>
                                        <p:attrNameLst>
                                          <p:attrName>style.visibility</p:attrName>
                                        </p:attrNameLst>
                                      </p:cBhvr>
                                      <p:to>
                                        <p:strVal val="visible"/>
                                      </p:to>
                                    </p:set>
                                    <p:anim calcmode="lin" valueType="num">
                                      <p:cBhvr additive="base">
                                        <p:cTn id="106" dur="500" fill="hold"/>
                                        <p:tgtEl>
                                          <p:spTgt spid="49"/>
                                        </p:tgtEl>
                                        <p:attrNameLst>
                                          <p:attrName>ppt_x</p:attrName>
                                        </p:attrNameLst>
                                      </p:cBhvr>
                                      <p:tavLst>
                                        <p:tav tm="0">
                                          <p:val>
                                            <p:strVal val="#ppt_x"/>
                                          </p:val>
                                        </p:tav>
                                        <p:tav tm="100000">
                                          <p:val>
                                            <p:strVal val="#ppt_x"/>
                                          </p:val>
                                        </p:tav>
                                      </p:tavLst>
                                    </p:anim>
                                    <p:anim calcmode="lin" valueType="num">
                                      <p:cBhvr additive="base">
                                        <p:cTn id="107" dur="500" fill="hold"/>
                                        <p:tgtEl>
                                          <p:spTgt spid="49"/>
                                        </p:tgtEl>
                                        <p:attrNameLst>
                                          <p:attrName>ppt_y</p:attrName>
                                        </p:attrNameLst>
                                      </p:cBhvr>
                                      <p:tavLst>
                                        <p:tav tm="0">
                                          <p:val>
                                            <p:strVal val="1+#ppt_h/2"/>
                                          </p:val>
                                        </p:tav>
                                        <p:tav tm="100000">
                                          <p:val>
                                            <p:strVal val="#ppt_y"/>
                                          </p:val>
                                        </p:tav>
                                      </p:tavLst>
                                    </p:anim>
                                  </p:childTnLst>
                                </p:cTn>
                              </p:par>
                            </p:childTnLst>
                          </p:cTn>
                        </p:par>
                        <p:par>
                          <p:cTn id="108" fill="hold">
                            <p:stCondLst>
                              <p:cond delay="4550"/>
                            </p:stCondLst>
                            <p:childTnLst>
                              <p:par>
                                <p:cTn id="109" presetID="2" presetClass="entr" presetSubtype="1" decel="100000" fill="hold" grpId="0" nodeType="afterEffect">
                                  <p:stCondLst>
                                    <p:cond delay="0"/>
                                  </p:stCondLst>
                                  <p:childTnLst>
                                    <p:set>
                                      <p:cBhvr>
                                        <p:cTn id="110" dur="1" fill="hold">
                                          <p:stCondLst>
                                            <p:cond delay="0"/>
                                          </p:stCondLst>
                                        </p:cTn>
                                        <p:tgtEl>
                                          <p:spTgt spid="50"/>
                                        </p:tgtEl>
                                        <p:attrNameLst>
                                          <p:attrName>style.visibility</p:attrName>
                                        </p:attrNameLst>
                                      </p:cBhvr>
                                      <p:to>
                                        <p:strVal val="visible"/>
                                      </p:to>
                                    </p:set>
                                    <p:anim calcmode="lin" valueType="num">
                                      <p:cBhvr additive="base">
                                        <p:cTn id="111" dur="750" fill="hold"/>
                                        <p:tgtEl>
                                          <p:spTgt spid="50"/>
                                        </p:tgtEl>
                                        <p:attrNameLst>
                                          <p:attrName>ppt_x</p:attrName>
                                        </p:attrNameLst>
                                      </p:cBhvr>
                                      <p:tavLst>
                                        <p:tav tm="0">
                                          <p:val>
                                            <p:strVal val="#ppt_x"/>
                                          </p:val>
                                        </p:tav>
                                        <p:tav tm="100000">
                                          <p:val>
                                            <p:strVal val="#ppt_x"/>
                                          </p:val>
                                        </p:tav>
                                      </p:tavLst>
                                    </p:anim>
                                    <p:anim calcmode="lin" valueType="num">
                                      <p:cBhvr additive="base">
                                        <p:cTn id="112" dur="750" fill="hold"/>
                                        <p:tgtEl>
                                          <p:spTgt spid="50"/>
                                        </p:tgtEl>
                                        <p:attrNameLst>
                                          <p:attrName>ppt_y</p:attrName>
                                        </p:attrNameLst>
                                      </p:cBhvr>
                                      <p:tavLst>
                                        <p:tav tm="0">
                                          <p:val>
                                            <p:strVal val="0-#ppt_h/2"/>
                                          </p:val>
                                        </p:tav>
                                        <p:tav tm="100000">
                                          <p:val>
                                            <p:strVal val="#ppt_y"/>
                                          </p:val>
                                        </p:tav>
                                      </p:tavLst>
                                    </p:anim>
                                  </p:childTnLst>
                                </p:cTn>
                              </p:par>
                              <p:par>
                                <p:cTn id="113" presetID="2" presetClass="entr" presetSubtype="1" decel="100000" fill="hold" grpId="0" nodeType="withEffect">
                                  <p:stCondLst>
                                    <p:cond delay="0"/>
                                  </p:stCondLst>
                                  <p:childTnLst>
                                    <p:set>
                                      <p:cBhvr>
                                        <p:cTn id="114" dur="1" fill="hold">
                                          <p:stCondLst>
                                            <p:cond delay="0"/>
                                          </p:stCondLst>
                                        </p:cTn>
                                        <p:tgtEl>
                                          <p:spTgt spid="51"/>
                                        </p:tgtEl>
                                        <p:attrNameLst>
                                          <p:attrName>style.visibility</p:attrName>
                                        </p:attrNameLst>
                                      </p:cBhvr>
                                      <p:to>
                                        <p:strVal val="visible"/>
                                      </p:to>
                                    </p:set>
                                    <p:anim calcmode="lin" valueType="num">
                                      <p:cBhvr additive="base">
                                        <p:cTn id="115" dur="750" fill="hold"/>
                                        <p:tgtEl>
                                          <p:spTgt spid="51"/>
                                        </p:tgtEl>
                                        <p:attrNameLst>
                                          <p:attrName>ppt_x</p:attrName>
                                        </p:attrNameLst>
                                      </p:cBhvr>
                                      <p:tavLst>
                                        <p:tav tm="0">
                                          <p:val>
                                            <p:strVal val="#ppt_x"/>
                                          </p:val>
                                        </p:tav>
                                        <p:tav tm="100000">
                                          <p:val>
                                            <p:strVal val="#ppt_x"/>
                                          </p:val>
                                        </p:tav>
                                      </p:tavLst>
                                    </p:anim>
                                    <p:anim calcmode="lin" valueType="num">
                                      <p:cBhvr additive="base">
                                        <p:cTn id="116" dur="750" fill="hold"/>
                                        <p:tgtEl>
                                          <p:spTgt spid="51"/>
                                        </p:tgtEl>
                                        <p:attrNameLst>
                                          <p:attrName>ppt_y</p:attrName>
                                        </p:attrNameLst>
                                      </p:cBhvr>
                                      <p:tavLst>
                                        <p:tav tm="0">
                                          <p:val>
                                            <p:strVal val="0-#ppt_h/2"/>
                                          </p:val>
                                        </p:tav>
                                        <p:tav tm="100000">
                                          <p:val>
                                            <p:strVal val="#ppt_y"/>
                                          </p:val>
                                        </p:tav>
                                      </p:tavLst>
                                    </p:anim>
                                  </p:childTnLst>
                                </p:cTn>
                              </p:par>
                              <p:par>
                                <p:cTn id="117" presetID="45" presetClass="entr" presetSubtype="0" fill="hold" grpId="1" nodeType="withEffect">
                                  <p:stCondLst>
                                    <p:cond delay="0"/>
                                  </p:stCondLst>
                                  <p:childTnLst>
                                    <p:set>
                                      <p:cBhvr>
                                        <p:cTn id="118" dur="1" fill="hold">
                                          <p:stCondLst>
                                            <p:cond delay="0"/>
                                          </p:stCondLst>
                                        </p:cTn>
                                        <p:tgtEl>
                                          <p:spTgt spid="50"/>
                                        </p:tgtEl>
                                        <p:attrNameLst>
                                          <p:attrName>style.visibility</p:attrName>
                                        </p:attrNameLst>
                                      </p:cBhvr>
                                      <p:to>
                                        <p:strVal val="visible"/>
                                      </p:to>
                                    </p:set>
                                    <p:animEffect transition="in" filter="fade">
                                      <p:cBhvr>
                                        <p:cTn id="119" dur="750"/>
                                        <p:tgtEl>
                                          <p:spTgt spid="50"/>
                                        </p:tgtEl>
                                      </p:cBhvr>
                                    </p:animEffect>
                                    <p:anim calcmode="lin" valueType="num">
                                      <p:cBhvr>
                                        <p:cTn id="120" dur="750" fill="hold"/>
                                        <p:tgtEl>
                                          <p:spTgt spid="50"/>
                                        </p:tgtEl>
                                        <p:attrNameLst>
                                          <p:attrName>ppt_w</p:attrName>
                                        </p:attrNameLst>
                                      </p:cBhvr>
                                      <p:tavLst>
                                        <p:tav tm="0" fmla="#ppt_w*sin(2.5*pi*$)">
                                          <p:val>
                                            <p:fltVal val="0"/>
                                          </p:val>
                                        </p:tav>
                                        <p:tav tm="100000">
                                          <p:val>
                                            <p:fltVal val="1"/>
                                          </p:val>
                                        </p:tav>
                                      </p:tavLst>
                                    </p:anim>
                                    <p:anim calcmode="lin" valueType="num">
                                      <p:cBhvr>
                                        <p:cTn id="121" dur="750" fill="hold"/>
                                        <p:tgtEl>
                                          <p:spTgt spid="50"/>
                                        </p:tgtEl>
                                        <p:attrNameLst>
                                          <p:attrName>ppt_h</p:attrName>
                                        </p:attrNameLst>
                                      </p:cBhvr>
                                      <p:tavLst>
                                        <p:tav tm="0">
                                          <p:val>
                                            <p:strVal val="#ppt_h"/>
                                          </p:val>
                                        </p:tav>
                                        <p:tav tm="100000">
                                          <p:val>
                                            <p:strVal val="#ppt_h"/>
                                          </p:val>
                                        </p:tav>
                                      </p:tavLst>
                                    </p:anim>
                                  </p:childTnLst>
                                </p:cTn>
                              </p:par>
                              <p:par>
                                <p:cTn id="122" presetID="45" presetClass="entr" presetSubtype="0" fill="hold" grpId="1" nodeType="withEffect">
                                  <p:stCondLst>
                                    <p:cond delay="0"/>
                                  </p:stCondLst>
                                  <p:childTnLst>
                                    <p:set>
                                      <p:cBhvr>
                                        <p:cTn id="123" dur="1" fill="hold">
                                          <p:stCondLst>
                                            <p:cond delay="0"/>
                                          </p:stCondLst>
                                        </p:cTn>
                                        <p:tgtEl>
                                          <p:spTgt spid="51"/>
                                        </p:tgtEl>
                                        <p:attrNameLst>
                                          <p:attrName>style.visibility</p:attrName>
                                        </p:attrNameLst>
                                      </p:cBhvr>
                                      <p:to>
                                        <p:strVal val="visible"/>
                                      </p:to>
                                    </p:set>
                                    <p:animEffect transition="in" filter="fade">
                                      <p:cBhvr>
                                        <p:cTn id="124" dur="750"/>
                                        <p:tgtEl>
                                          <p:spTgt spid="51"/>
                                        </p:tgtEl>
                                      </p:cBhvr>
                                    </p:animEffect>
                                    <p:anim calcmode="lin" valueType="num">
                                      <p:cBhvr>
                                        <p:cTn id="125" dur="750" fill="hold"/>
                                        <p:tgtEl>
                                          <p:spTgt spid="51"/>
                                        </p:tgtEl>
                                        <p:attrNameLst>
                                          <p:attrName>ppt_w</p:attrName>
                                        </p:attrNameLst>
                                      </p:cBhvr>
                                      <p:tavLst>
                                        <p:tav tm="0" fmla="#ppt_w*sin(2.5*pi*$)">
                                          <p:val>
                                            <p:fltVal val="0"/>
                                          </p:val>
                                        </p:tav>
                                        <p:tav tm="100000">
                                          <p:val>
                                            <p:fltVal val="1"/>
                                          </p:val>
                                        </p:tav>
                                      </p:tavLst>
                                    </p:anim>
                                    <p:anim calcmode="lin" valueType="num">
                                      <p:cBhvr>
                                        <p:cTn id="126" dur="750" fill="hold"/>
                                        <p:tgtEl>
                                          <p:spTgt spid="51"/>
                                        </p:tgtEl>
                                        <p:attrNameLst>
                                          <p:attrName>ppt_h</p:attrName>
                                        </p:attrNameLst>
                                      </p:cBhvr>
                                      <p:tavLst>
                                        <p:tav tm="0">
                                          <p:val>
                                            <p:strVal val="#ppt_h"/>
                                          </p:val>
                                        </p:tav>
                                        <p:tav tm="100000">
                                          <p:val>
                                            <p:strVal val="#ppt_h"/>
                                          </p:val>
                                        </p:tav>
                                      </p:tavLst>
                                    </p:anim>
                                  </p:childTnLst>
                                </p:cTn>
                              </p:par>
                            </p:childTnLst>
                          </p:cTn>
                        </p:par>
                        <p:par>
                          <p:cTn id="127" fill="hold">
                            <p:stCondLst>
                              <p:cond delay="5300"/>
                            </p:stCondLst>
                            <p:childTnLst>
                              <p:par>
                                <p:cTn id="128" presetID="2" presetClass="entr" presetSubtype="2" decel="100000" fill="hold" grpId="0" nodeType="afterEffect">
                                  <p:stCondLst>
                                    <p:cond delay="0"/>
                                  </p:stCondLst>
                                  <p:iterate type="wd">
                                    <p:tmPct val="10000"/>
                                  </p:iterate>
                                  <p:childTnLst>
                                    <p:set>
                                      <p:cBhvr>
                                        <p:cTn id="129" dur="1" fill="hold">
                                          <p:stCondLst>
                                            <p:cond delay="0"/>
                                          </p:stCondLst>
                                        </p:cTn>
                                        <p:tgtEl>
                                          <p:spTgt spid="52">
                                            <p:txEl>
                                              <p:pRg st="0" end="0"/>
                                            </p:txEl>
                                          </p:spTgt>
                                        </p:tgtEl>
                                        <p:attrNameLst>
                                          <p:attrName>style.visibility</p:attrName>
                                        </p:attrNameLst>
                                      </p:cBhvr>
                                      <p:to>
                                        <p:strVal val="visible"/>
                                      </p:to>
                                    </p:set>
                                    <p:anim calcmode="lin" valueType="num">
                                      <p:cBhvr additive="base">
                                        <p:cTn id="130"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52">
                                            <p:txEl>
                                              <p:pRg st="0" end="0"/>
                                            </p:txEl>
                                          </p:spTgt>
                                        </p:tgtEl>
                                        <p:attrNameLst>
                                          <p:attrName>ppt_y</p:attrName>
                                        </p:attrNameLst>
                                      </p:cBhvr>
                                      <p:tavLst>
                                        <p:tav tm="0">
                                          <p:val>
                                            <p:strVal val="#ppt_y"/>
                                          </p:val>
                                        </p:tav>
                                        <p:tav tm="100000">
                                          <p:val>
                                            <p:strVal val="#ppt_y"/>
                                          </p:val>
                                        </p:tav>
                                      </p:tavLst>
                                    </p:anim>
                                  </p:childTnLst>
                                </p:cTn>
                              </p:par>
                              <p:par>
                                <p:cTn id="132" presetID="2" presetClass="entr" presetSubtype="4" decel="100000" fill="hold" grpId="0" nodeType="withEffect">
                                  <p:stCondLst>
                                    <p:cond delay="0"/>
                                  </p:stCondLst>
                                  <p:childTnLst>
                                    <p:set>
                                      <p:cBhvr>
                                        <p:cTn id="133" dur="1" fill="hold">
                                          <p:stCondLst>
                                            <p:cond delay="0"/>
                                          </p:stCondLst>
                                        </p:cTn>
                                        <p:tgtEl>
                                          <p:spTgt spid="53">
                                            <p:txEl>
                                              <p:pRg st="0" end="0"/>
                                            </p:txEl>
                                          </p:spTgt>
                                        </p:tgtEl>
                                        <p:attrNameLst>
                                          <p:attrName>style.visibility</p:attrName>
                                        </p:attrNameLst>
                                      </p:cBhvr>
                                      <p:to>
                                        <p:strVal val="visible"/>
                                      </p:to>
                                    </p:set>
                                    <p:anim calcmode="lin" valueType="num">
                                      <p:cBhvr additive="base">
                                        <p:cTn id="134"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135"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36" presetID="2" presetClass="entr" presetSubtype="4" decel="100000" fill="hold" grpId="0" nodeType="withEffect">
                                  <p:stCondLst>
                                    <p:cond delay="0"/>
                                  </p:stCondLst>
                                  <p:childTnLst>
                                    <p:set>
                                      <p:cBhvr>
                                        <p:cTn id="137" dur="1" fill="hold">
                                          <p:stCondLst>
                                            <p:cond delay="0"/>
                                          </p:stCondLst>
                                        </p:cTn>
                                        <p:tgtEl>
                                          <p:spTgt spid="54"/>
                                        </p:tgtEl>
                                        <p:attrNameLst>
                                          <p:attrName>style.visibility</p:attrName>
                                        </p:attrNameLst>
                                      </p:cBhvr>
                                      <p:to>
                                        <p:strVal val="visible"/>
                                      </p:to>
                                    </p:set>
                                    <p:anim calcmode="lin" valueType="num">
                                      <p:cBhvr additive="base">
                                        <p:cTn id="138" dur="500" fill="hold"/>
                                        <p:tgtEl>
                                          <p:spTgt spid="54"/>
                                        </p:tgtEl>
                                        <p:attrNameLst>
                                          <p:attrName>ppt_x</p:attrName>
                                        </p:attrNameLst>
                                      </p:cBhvr>
                                      <p:tavLst>
                                        <p:tav tm="0">
                                          <p:val>
                                            <p:strVal val="#ppt_x"/>
                                          </p:val>
                                        </p:tav>
                                        <p:tav tm="100000">
                                          <p:val>
                                            <p:strVal val="#ppt_x"/>
                                          </p:val>
                                        </p:tav>
                                      </p:tavLst>
                                    </p:anim>
                                    <p:anim calcmode="lin" valueType="num">
                                      <p:cBhvr additive="base">
                                        <p:cTn id="139" dur="500" fill="hold"/>
                                        <p:tgtEl>
                                          <p:spTgt spid="54"/>
                                        </p:tgtEl>
                                        <p:attrNameLst>
                                          <p:attrName>ppt_y</p:attrName>
                                        </p:attrNameLst>
                                      </p:cBhvr>
                                      <p:tavLst>
                                        <p:tav tm="0">
                                          <p:val>
                                            <p:strVal val="1+#ppt_h/2"/>
                                          </p:val>
                                        </p:tav>
                                        <p:tav tm="100000">
                                          <p:val>
                                            <p:strVal val="#ppt_y"/>
                                          </p:val>
                                        </p:tav>
                                      </p:tavLst>
                                    </p:anim>
                                  </p:childTnLst>
                                </p:cTn>
                              </p:par>
                            </p:childTnLst>
                          </p:cTn>
                        </p:par>
                        <p:par>
                          <p:cTn id="140" fill="hold">
                            <p:stCondLst>
                              <p:cond delay="5900"/>
                            </p:stCondLst>
                            <p:childTnLst>
                              <p:par>
                                <p:cTn id="141" presetID="2" presetClass="entr" presetSubtype="1" decel="100000" fill="hold" grpId="0" nodeType="afterEffect">
                                  <p:stCondLst>
                                    <p:cond delay="0"/>
                                  </p:stCondLst>
                                  <p:childTnLst>
                                    <p:set>
                                      <p:cBhvr>
                                        <p:cTn id="142" dur="1" fill="hold">
                                          <p:stCondLst>
                                            <p:cond delay="0"/>
                                          </p:stCondLst>
                                        </p:cTn>
                                        <p:tgtEl>
                                          <p:spTgt spid="55"/>
                                        </p:tgtEl>
                                        <p:attrNameLst>
                                          <p:attrName>style.visibility</p:attrName>
                                        </p:attrNameLst>
                                      </p:cBhvr>
                                      <p:to>
                                        <p:strVal val="visible"/>
                                      </p:to>
                                    </p:set>
                                    <p:anim calcmode="lin" valueType="num">
                                      <p:cBhvr additive="base">
                                        <p:cTn id="143" dur="750" fill="hold"/>
                                        <p:tgtEl>
                                          <p:spTgt spid="55"/>
                                        </p:tgtEl>
                                        <p:attrNameLst>
                                          <p:attrName>ppt_x</p:attrName>
                                        </p:attrNameLst>
                                      </p:cBhvr>
                                      <p:tavLst>
                                        <p:tav tm="0">
                                          <p:val>
                                            <p:strVal val="#ppt_x"/>
                                          </p:val>
                                        </p:tav>
                                        <p:tav tm="100000">
                                          <p:val>
                                            <p:strVal val="#ppt_x"/>
                                          </p:val>
                                        </p:tav>
                                      </p:tavLst>
                                    </p:anim>
                                    <p:anim calcmode="lin" valueType="num">
                                      <p:cBhvr additive="base">
                                        <p:cTn id="144" dur="750" fill="hold"/>
                                        <p:tgtEl>
                                          <p:spTgt spid="55"/>
                                        </p:tgtEl>
                                        <p:attrNameLst>
                                          <p:attrName>ppt_y</p:attrName>
                                        </p:attrNameLst>
                                      </p:cBhvr>
                                      <p:tavLst>
                                        <p:tav tm="0">
                                          <p:val>
                                            <p:strVal val="0-#ppt_h/2"/>
                                          </p:val>
                                        </p:tav>
                                        <p:tav tm="100000">
                                          <p:val>
                                            <p:strVal val="#ppt_y"/>
                                          </p:val>
                                        </p:tav>
                                      </p:tavLst>
                                    </p:anim>
                                  </p:childTnLst>
                                </p:cTn>
                              </p:par>
                              <p:par>
                                <p:cTn id="145" presetID="45" presetClass="entr" presetSubtype="0" fill="hold" grpId="1" nodeType="withEffect">
                                  <p:stCondLst>
                                    <p:cond delay="0"/>
                                  </p:stCondLst>
                                  <p:childTnLst>
                                    <p:set>
                                      <p:cBhvr>
                                        <p:cTn id="146" dur="1" fill="hold">
                                          <p:stCondLst>
                                            <p:cond delay="0"/>
                                          </p:stCondLst>
                                        </p:cTn>
                                        <p:tgtEl>
                                          <p:spTgt spid="55"/>
                                        </p:tgtEl>
                                        <p:attrNameLst>
                                          <p:attrName>style.visibility</p:attrName>
                                        </p:attrNameLst>
                                      </p:cBhvr>
                                      <p:to>
                                        <p:strVal val="visible"/>
                                      </p:to>
                                    </p:set>
                                    <p:animEffect transition="in" filter="fade">
                                      <p:cBhvr>
                                        <p:cTn id="147" dur="750"/>
                                        <p:tgtEl>
                                          <p:spTgt spid="55"/>
                                        </p:tgtEl>
                                      </p:cBhvr>
                                    </p:animEffect>
                                    <p:anim calcmode="lin" valueType="num">
                                      <p:cBhvr>
                                        <p:cTn id="148" dur="750" fill="hold"/>
                                        <p:tgtEl>
                                          <p:spTgt spid="55"/>
                                        </p:tgtEl>
                                        <p:attrNameLst>
                                          <p:attrName>ppt_w</p:attrName>
                                        </p:attrNameLst>
                                      </p:cBhvr>
                                      <p:tavLst>
                                        <p:tav tm="0" fmla="#ppt_w*sin(2.5*pi*$)">
                                          <p:val>
                                            <p:fltVal val="0"/>
                                          </p:val>
                                        </p:tav>
                                        <p:tav tm="100000">
                                          <p:val>
                                            <p:fltVal val="1"/>
                                          </p:val>
                                        </p:tav>
                                      </p:tavLst>
                                    </p:anim>
                                    <p:anim calcmode="lin" valueType="num">
                                      <p:cBhvr>
                                        <p:cTn id="149" dur="750" fill="hold"/>
                                        <p:tgtEl>
                                          <p:spTgt spid="55"/>
                                        </p:tgtEl>
                                        <p:attrNameLst>
                                          <p:attrName>ppt_h</p:attrName>
                                        </p:attrNameLst>
                                      </p:cBhvr>
                                      <p:tavLst>
                                        <p:tav tm="0">
                                          <p:val>
                                            <p:strVal val="#ppt_h"/>
                                          </p:val>
                                        </p:tav>
                                        <p:tav tm="100000">
                                          <p:val>
                                            <p:strVal val="#ppt_h"/>
                                          </p:val>
                                        </p:tav>
                                      </p:tavLst>
                                    </p:anim>
                                  </p:childTnLst>
                                </p:cTn>
                              </p:par>
                              <p:par>
                                <p:cTn id="150" presetID="45" presetClass="entr" presetSubtype="0" fill="hold" grpId="1" nodeType="withEffect">
                                  <p:stCondLst>
                                    <p:cond delay="0"/>
                                  </p:stCondLst>
                                  <p:childTnLst>
                                    <p:set>
                                      <p:cBhvr>
                                        <p:cTn id="151" dur="1" fill="hold">
                                          <p:stCondLst>
                                            <p:cond delay="0"/>
                                          </p:stCondLst>
                                        </p:cTn>
                                        <p:tgtEl>
                                          <p:spTgt spid="56"/>
                                        </p:tgtEl>
                                        <p:attrNameLst>
                                          <p:attrName>style.visibility</p:attrName>
                                        </p:attrNameLst>
                                      </p:cBhvr>
                                      <p:to>
                                        <p:strVal val="visible"/>
                                      </p:to>
                                    </p:set>
                                    <p:animEffect transition="in" filter="fade">
                                      <p:cBhvr>
                                        <p:cTn id="152" dur="750"/>
                                        <p:tgtEl>
                                          <p:spTgt spid="56"/>
                                        </p:tgtEl>
                                      </p:cBhvr>
                                    </p:animEffect>
                                    <p:anim calcmode="lin" valueType="num">
                                      <p:cBhvr>
                                        <p:cTn id="153" dur="750" fill="hold"/>
                                        <p:tgtEl>
                                          <p:spTgt spid="56"/>
                                        </p:tgtEl>
                                        <p:attrNameLst>
                                          <p:attrName>ppt_w</p:attrName>
                                        </p:attrNameLst>
                                      </p:cBhvr>
                                      <p:tavLst>
                                        <p:tav tm="0" fmla="#ppt_w*sin(2.5*pi*$)">
                                          <p:val>
                                            <p:fltVal val="0"/>
                                          </p:val>
                                        </p:tav>
                                        <p:tav tm="100000">
                                          <p:val>
                                            <p:fltVal val="1"/>
                                          </p:val>
                                        </p:tav>
                                      </p:tavLst>
                                    </p:anim>
                                    <p:anim calcmode="lin" valueType="num">
                                      <p:cBhvr>
                                        <p:cTn id="154" dur="750" fill="hold"/>
                                        <p:tgtEl>
                                          <p:spTgt spid="56"/>
                                        </p:tgtEl>
                                        <p:attrNameLst>
                                          <p:attrName>ppt_h</p:attrName>
                                        </p:attrNameLst>
                                      </p:cBhvr>
                                      <p:tavLst>
                                        <p:tav tm="0">
                                          <p:val>
                                            <p:strVal val="#ppt_h"/>
                                          </p:val>
                                        </p:tav>
                                        <p:tav tm="100000">
                                          <p:val>
                                            <p:strVal val="#ppt_h"/>
                                          </p:val>
                                        </p:tav>
                                      </p:tavLst>
                                    </p:anim>
                                  </p:childTnLst>
                                </p:cTn>
                              </p:par>
                              <p:par>
                                <p:cTn id="155" presetID="2" presetClass="entr" presetSubtype="1" decel="100000" fill="hold" grpId="0" nodeType="withEffect">
                                  <p:stCondLst>
                                    <p:cond delay="0"/>
                                  </p:stCondLst>
                                  <p:childTnLst>
                                    <p:set>
                                      <p:cBhvr>
                                        <p:cTn id="156" dur="1" fill="hold">
                                          <p:stCondLst>
                                            <p:cond delay="0"/>
                                          </p:stCondLst>
                                        </p:cTn>
                                        <p:tgtEl>
                                          <p:spTgt spid="56"/>
                                        </p:tgtEl>
                                        <p:attrNameLst>
                                          <p:attrName>style.visibility</p:attrName>
                                        </p:attrNameLst>
                                      </p:cBhvr>
                                      <p:to>
                                        <p:strVal val="visible"/>
                                      </p:to>
                                    </p:set>
                                    <p:anim calcmode="lin" valueType="num">
                                      <p:cBhvr additive="base">
                                        <p:cTn id="157" dur="750" fill="hold"/>
                                        <p:tgtEl>
                                          <p:spTgt spid="56"/>
                                        </p:tgtEl>
                                        <p:attrNameLst>
                                          <p:attrName>ppt_x</p:attrName>
                                        </p:attrNameLst>
                                      </p:cBhvr>
                                      <p:tavLst>
                                        <p:tav tm="0">
                                          <p:val>
                                            <p:strVal val="#ppt_x"/>
                                          </p:val>
                                        </p:tav>
                                        <p:tav tm="100000">
                                          <p:val>
                                            <p:strVal val="#ppt_x"/>
                                          </p:val>
                                        </p:tav>
                                      </p:tavLst>
                                    </p:anim>
                                    <p:anim calcmode="lin" valueType="num">
                                      <p:cBhvr additive="base">
                                        <p:cTn id="158" dur="750" fill="hold"/>
                                        <p:tgtEl>
                                          <p:spTgt spid="56"/>
                                        </p:tgtEl>
                                        <p:attrNameLst>
                                          <p:attrName>ppt_y</p:attrName>
                                        </p:attrNameLst>
                                      </p:cBhvr>
                                      <p:tavLst>
                                        <p:tav tm="0">
                                          <p:val>
                                            <p:strVal val="0-#ppt_h/2"/>
                                          </p:val>
                                        </p:tav>
                                        <p:tav tm="100000">
                                          <p:val>
                                            <p:strVal val="#ppt_y"/>
                                          </p:val>
                                        </p:tav>
                                      </p:tavLst>
                                    </p:anim>
                                  </p:childTnLst>
                                </p:cTn>
                              </p:par>
                            </p:childTnLst>
                          </p:cTn>
                        </p:par>
                        <p:par>
                          <p:cTn id="159" fill="hold">
                            <p:stCondLst>
                              <p:cond delay="6650"/>
                            </p:stCondLst>
                            <p:childTnLst>
                              <p:par>
                                <p:cTn id="160" presetID="2" presetClass="entr" presetSubtype="2" decel="100000" fill="hold" grpId="0" nodeType="afterEffect">
                                  <p:stCondLst>
                                    <p:cond delay="0"/>
                                  </p:stCondLst>
                                  <p:iterate type="wd">
                                    <p:tmPct val="10000"/>
                                  </p:iterate>
                                  <p:childTnLst>
                                    <p:set>
                                      <p:cBhvr>
                                        <p:cTn id="161" dur="1" fill="hold">
                                          <p:stCondLst>
                                            <p:cond delay="0"/>
                                          </p:stCondLst>
                                        </p:cTn>
                                        <p:tgtEl>
                                          <p:spTgt spid="57">
                                            <p:txEl>
                                              <p:pRg st="0" end="0"/>
                                            </p:txEl>
                                          </p:spTgt>
                                        </p:tgtEl>
                                        <p:attrNameLst>
                                          <p:attrName>style.visibility</p:attrName>
                                        </p:attrNameLst>
                                      </p:cBhvr>
                                      <p:to>
                                        <p:strVal val="visible"/>
                                      </p:to>
                                    </p:set>
                                    <p:anim calcmode="lin" valueType="num">
                                      <p:cBhvr additive="base">
                                        <p:cTn id="162"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63" dur="500" fill="hold"/>
                                        <p:tgtEl>
                                          <p:spTgt spid="57">
                                            <p:txEl>
                                              <p:pRg st="0" end="0"/>
                                            </p:txEl>
                                          </p:spTgt>
                                        </p:tgtEl>
                                        <p:attrNameLst>
                                          <p:attrName>ppt_y</p:attrName>
                                        </p:attrNameLst>
                                      </p:cBhvr>
                                      <p:tavLst>
                                        <p:tav tm="0">
                                          <p:val>
                                            <p:strVal val="#ppt_y"/>
                                          </p:val>
                                        </p:tav>
                                        <p:tav tm="100000">
                                          <p:val>
                                            <p:strVal val="#ppt_y"/>
                                          </p:val>
                                        </p:tav>
                                      </p:tavLst>
                                    </p:anim>
                                  </p:childTnLst>
                                </p:cTn>
                              </p:par>
                              <p:par>
                                <p:cTn id="164" presetID="2" presetClass="entr" presetSubtype="4" decel="100000" fill="hold" grpId="0" nodeType="withEffect">
                                  <p:stCondLst>
                                    <p:cond delay="0"/>
                                  </p:stCondLst>
                                  <p:childTnLst>
                                    <p:set>
                                      <p:cBhvr>
                                        <p:cTn id="165" dur="1" fill="hold">
                                          <p:stCondLst>
                                            <p:cond delay="0"/>
                                          </p:stCondLst>
                                        </p:cTn>
                                        <p:tgtEl>
                                          <p:spTgt spid="58">
                                            <p:txEl>
                                              <p:pRg st="0" end="0"/>
                                            </p:txEl>
                                          </p:spTgt>
                                        </p:tgtEl>
                                        <p:attrNameLst>
                                          <p:attrName>style.visibility</p:attrName>
                                        </p:attrNameLst>
                                      </p:cBhvr>
                                      <p:to>
                                        <p:strVal val="visible"/>
                                      </p:to>
                                    </p:set>
                                    <p:anim calcmode="lin" valueType="num">
                                      <p:cBhvr additive="base">
                                        <p:cTn id="166"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67"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0"/>
                                  </p:stCondLst>
                                  <p:childTnLst>
                                    <p:set>
                                      <p:cBhvr>
                                        <p:cTn id="169" dur="1" fill="hold">
                                          <p:stCondLst>
                                            <p:cond delay="0"/>
                                          </p:stCondLst>
                                        </p:cTn>
                                        <p:tgtEl>
                                          <p:spTgt spid="59"/>
                                        </p:tgtEl>
                                        <p:attrNameLst>
                                          <p:attrName>style.visibility</p:attrName>
                                        </p:attrNameLst>
                                      </p:cBhvr>
                                      <p:to>
                                        <p:strVal val="visible"/>
                                      </p:to>
                                    </p:set>
                                    <p:anim calcmode="lin" valueType="num">
                                      <p:cBhvr additive="base">
                                        <p:cTn id="170" dur="500" fill="hold"/>
                                        <p:tgtEl>
                                          <p:spTgt spid="59"/>
                                        </p:tgtEl>
                                        <p:attrNameLst>
                                          <p:attrName>ppt_x</p:attrName>
                                        </p:attrNameLst>
                                      </p:cBhvr>
                                      <p:tavLst>
                                        <p:tav tm="0">
                                          <p:val>
                                            <p:strVal val="#ppt_x"/>
                                          </p:val>
                                        </p:tav>
                                        <p:tav tm="100000">
                                          <p:val>
                                            <p:strVal val="#ppt_x"/>
                                          </p:val>
                                        </p:tav>
                                      </p:tavLst>
                                    </p:anim>
                                    <p:anim calcmode="lin" valueType="num">
                                      <p:cBhvr additive="base">
                                        <p:cTn id="171" dur="500" fill="hold"/>
                                        <p:tgtEl>
                                          <p:spTgt spid="59"/>
                                        </p:tgtEl>
                                        <p:attrNameLst>
                                          <p:attrName>ppt_y</p:attrName>
                                        </p:attrNameLst>
                                      </p:cBhvr>
                                      <p:tavLst>
                                        <p:tav tm="0">
                                          <p:val>
                                            <p:strVal val="1+#ppt_h/2"/>
                                          </p:val>
                                        </p:tav>
                                        <p:tav tm="100000">
                                          <p:val>
                                            <p:strVal val="#ppt_y"/>
                                          </p:val>
                                        </p:tav>
                                      </p:tavLst>
                                    </p:anim>
                                  </p:childTnLst>
                                </p:cTn>
                              </p:par>
                            </p:childTnLst>
                          </p:cTn>
                        </p:par>
                        <p:par>
                          <p:cTn id="172" fill="hold">
                            <p:stCondLst>
                              <p:cond delay="7250"/>
                            </p:stCondLst>
                            <p:childTnLst>
                              <p:par>
                                <p:cTn id="173" presetID="2" presetClass="entr" presetSubtype="1" decel="100000" fill="hold" grpId="0" nodeType="afterEffect">
                                  <p:stCondLst>
                                    <p:cond delay="0"/>
                                  </p:stCondLst>
                                  <p:childTnLst>
                                    <p:set>
                                      <p:cBhvr>
                                        <p:cTn id="174" dur="1" fill="hold">
                                          <p:stCondLst>
                                            <p:cond delay="0"/>
                                          </p:stCondLst>
                                        </p:cTn>
                                        <p:tgtEl>
                                          <p:spTgt spid="60"/>
                                        </p:tgtEl>
                                        <p:attrNameLst>
                                          <p:attrName>style.visibility</p:attrName>
                                        </p:attrNameLst>
                                      </p:cBhvr>
                                      <p:to>
                                        <p:strVal val="visible"/>
                                      </p:to>
                                    </p:set>
                                    <p:anim calcmode="lin" valueType="num">
                                      <p:cBhvr additive="base">
                                        <p:cTn id="175" dur="750" fill="hold"/>
                                        <p:tgtEl>
                                          <p:spTgt spid="60"/>
                                        </p:tgtEl>
                                        <p:attrNameLst>
                                          <p:attrName>ppt_x</p:attrName>
                                        </p:attrNameLst>
                                      </p:cBhvr>
                                      <p:tavLst>
                                        <p:tav tm="0">
                                          <p:val>
                                            <p:strVal val="#ppt_x"/>
                                          </p:val>
                                        </p:tav>
                                        <p:tav tm="100000">
                                          <p:val>
                                            <p:strVal val="#ppt_x"/>
                                          </p:val>
                                        </p:tav>
                                      </p:tavLst>
                                    </p:anim>
                                    <p:anim calcmode="lin" valueType="num">
                                      <p:cBhvr additive="base">
                                        <p:cTn id="176" dur="750" fill="hold"/>
                                        <p:tgtEl>
                                          <p:spTgt spid="60"/>
                                        </p:tgtEl>
                                        <p:attrNameLst>
                                          <p:attrName>ppt_y</p:attrName>
                                        </p:attrNameLst>
                                      </p:cBhvr>
                                      <p:tavLst>
                                        <p:tav tm="0">
                                          <p:val>
                                            <p:strVal val="0-#ppt_h/2"/>
                                          </p:val>
                                        </p:tav>
                                        <p:tav tm="100000">
                                          <p:val>
                                            <p:strVal val="#ppt_y"/>
                                          </p:val>
                                        </p:tav>
                                      </p:tavLst>
                                    </p:anim>
                                  </p:childTnLst>
                                </p:cTn>
                              </p:par>
                              <p:par>
                                <p:cTn id="177" presetID="2" presetClass="entr" presetSubtype="1" decel="100000" fill="hold" grpId="0" nodeType="withEffect">
                                  <p:stCondLst>
                                    <p:cond delay="0"/>
                                  </p:stCondLst>
                                  <p:childTnLst>
                                    <p:set>
                                      <p:cBhvr>
                                        <p:cTn id="178" dur="1" fill="hold">
                                          <p:stCondLst>
                                            <p:cond delay="0"/>
                                          </p:stCondLst>
                                        </p:cTn>
                                        <p:tgtEl>
                                          <p:spTgt spid="61"/>
                                        </p:tgtEl>
                                        <p:attrNameLst>
                                          <p:attrName>style.visibility</p:attrName>
                                        </p:attrNameLst>
                                      </p:cBhvr>
                                      <p:to>
                                        <p:strVal val="visible"/>
                                      </p:to>
                                    </p:set>
                                    <p:anim calcmode="lin" valueType="num">
                                      <p:cBhvr additive="base">
                                        <p:cTn id="179" dur="750" fill="hold"/>
                                        <p:tgtEl>
                                          <p:spTgt spid="61"/>
                                        </p:tgtEl>
                                        <p:attrNameLst>
                                          <p:attrName>ppt_x</p:attrName>
                                        </p:attrNameLst>
                                      </p:cBhvr>
                                      <p:tavLst>
                                        <p:tav tm="0">
                                          <p:val>
                                            <p:strVal val="#ppt_x"/>
                                          </p:val>
                                        </p:tav>
                                        <p:tav tm="100000">
                                          <p:val>
                                            <p:strVal val="#ppt_x"/>
                                          </p:val>
                                        </p:tav>
                                      </p:tavLst>
                                    </p:anim>
                                    <p:anim calcmode="lin" valueType="num">
                                      <p:cBhvr additive="base">
                                        <p:cTn id="180" dur="750" fill="hold"/>
                                        <p:tgtEl>
                                          <p:spTgt spid="61"/>
                                        </p:tgtEl>
                                        <p:attrNameLst>
                                          <p:attrName>ppt_y</p:attrName>
                                        </p:attrNameLst>
                                      </p:cBhvr>
                                      <p:tavLst>
                                        <p:tav tm="0">
                                          <p:val>
                                            <p:strVal val="0-#ppt_h/2"/>
                                          </p:val>
                                        </p:tav>
                                        <p:tav tm="100000">
                                          <p:val>
                                            <p:strVal val="#ppt_y"/>
                                          </p:val>
                                        </p:tav>
                                      </p:tavLst>
                                    </p:anim>
                                  </p:childTnLst>
                                </p:cTn>
                              </p:par>
                              <p:par>
                                <p:cTn id="181" presetID="45" presetClass="entr" presetSubtype="0" fill="hold" grpId="1" nodeType="withEffect">
                                  <p:stCondLst>
                                    <p:cond delay="0"/>
                                  </p:stCondLst>
                                  <p:childTnLst>
                                    <p:set>
                                      <p:cBhvr>
                                        <p:cTn id="182" dur="1" fill="hold">
                                          <p:stCondLst>
                                            <p:cond delay="0"/>
                                          </p:stCondLst>
                                        </p:cTn>
                                        <p:tgtEl>
                                          <p:spTgt spid="60"/>
                                        </p:tgtEl>
                                        <p:attrNameLst>
                                          <p:attrName>style.visibility</p:attrName>
                                        </p:attrNameLst>
                                      </p:cBhvr>
                                      <p:to>
                                        <p:strVal val="visible"/>
                                      </p:to>
                                    </p:set>
                                    <p:animEffect transition="in" filter="fade">
                                      <p:cBhvr>
                                        <p:cTn id="183" dur="750"/>
                                        <p:tgtEl>
                                          <p:spTgt spid="60"/>
                                        </p:tgtEl>
                                      </p:cBhvr>
                                    </p:animEffect>
                                    <p:anim calcmode="lin" valueType="num">
                                      <p:cBhvr>
                                        <p:cTn id="184" dur="750" fill="hold"/>
                                        <p:tgtEl>
                                          <p:spTgt spid="60"/>
                                        </p:tgtEl>
                                        <p:attrNameLst>
                                          <p:attrName>ppt_w</p:attrName>
                                        </p:attrNameLst>
                                      </p:cBhvr>
                                      <p:tavLst>
                                        <p:tav tm="0" fmla="#ppt_w*sin(2.5*pi*$)">
                                          <p:val>
                                            <p:fltVal val="0"/>
                                          </p:val>
                                        </p:tav>
                                        <p:tav tm="100000">
                                          <p:val>
                                            <p:fltVal val="1"/>
                                          </p:val>
                                        </p:tav>
                                      </p:tavLst>
                                    </p:anim>
                                    <p:anim calcmode="lin" valueType="num">
                                      <p:cBhvr>
                                        <p:cTn id="185" dur="750" fill="hold"/>
                                        <p:tgtEl>
                                          <p:spTgt spid="60"/>
                                        </p:tgtEl>
                                        <p:attrNameLst>
                                          <p:attrName>ppt_h</p:attrName>
                                        </p:attrNameLst>
                                      </p:cBhvr>
                                      <p:tavLst>
                                        <p:tav tm="0">
                                          <p:val>
                                            <p:strVal val="#ppt_h"/>
                                          </p:val>
                                        </p:tav>
                                        <p:tav tm="100000">
                                          <p:val>
                                            <p:strVal val="#ppt_h"/>
                                          </p:val>
                                        </p:tav>
                                      </p:tavLst>
                                    </p:anim>
                                  </p:childTnLst>
                                </p:cTn>
                              </p:par>
                              <p:par>
                                <p:cTn id="186" presetID="45" presetClass="entr" presetSubtype="0" fill="hold" grpId="1" nodeType="withEffect">
                                  <p:stCondLst>
                                    <p:cond delay="0"/>
                                  </p:stCondLst>
                                  <p:childTnLst>
                                    <p:set>
                                      <p:cBhvr>
                                        <p:cTn id="187" dur="1" fill="hold">
                                          <p:stCondLst>
                                            <p:cond delay="0"/>
                                          </p:stCondLst>
                                        </p:cTn>
                                        <p:tgtEl>
                                          <p:spTgt spid="61"/>
                                        </p:tgtEl>
                                        <p:attrNameLst>
                                          <p:attrName>style.visibility</p:attrName>
                                        </p:attrNameLst>
                                      </p:cBhvr>
                                      <p:to>
                                        <p:strVal val="visible"/>
                                      </p:to>
                                    </p:set>
                                    <p:animEffect transition="in" filter="fade">
                                      <p:cBhvr>
                                        <p:cTn id="188" dur="750"/>
                                        <p:tgtEl>
                                          <p:spTgt spid="61"/>
                                        </p:tgtEl>
                                      </p:cBhvr>
                                    </p:animEffect>
                                    <p:anim calcmode="lin" valueType="num">
                                      <p:cBhvr>
                                        <p:cTn id="189" dur="750" fill="hold"/>
                                        <p:tgtEl>
                                          <p:spTgt spid="61"/>
                                        </p:tgtEl>
                                        <p:attrNameLst>
                                          <p:attrName>ppt_w</p:attrName>
                                        </p:attrNameLst>
                                      </p:cBhvr>
                                      <p:tavLst>
                                        <p:tav tm="0" fmla="#ppt_w*sin(2.5*pi*$)">
                                          <p:val>
                                            <p:fltVal val="0"/>
                                          </p:val>
                                        </p:tav>
                                        <p:tav tm="100000">
                                          <p:val>
                                            <p:fltVal val="1"/>
                                          </p:val>
                                        </p:tav>
                                      </p:tavLst>
                                    </p:anim>
                                    <p:anim calcmode="lin" valueType="num">
                                      <p:cBhvr>
                                        <p:cTn id="190" dur="750" fill="hold"/>
                                        <p:tgtEl>
                                          <p:spTgt spid="61"/>
                                        </p:tgtEl>
                                        <p:attrNameLst>
                                          <p:attrName>ppt_h</p:attrName>
                                        </p:attrNameLst>
                                      </p:cBhvr>
                                      <p:tavLst>
                                        <p:tav tm="0">
                                          <p:val>
                                            <p:strVal val="#ppt_h"/>
                                          </p:val>
                                        </p:tav>
                                        <p:tav tm="100000">
                                          <p:val>
                                            <p:strVal val="#ppt_h"/>
                                          </p:val>
                                        </p:tav>
                                      </p:tavLst>
                                    </p:anim>
                                  </p:childTnLst>
                                </p:cTn>
                              </p:par>
                            </p:childTnLst>
                          </p:cTn>
                        </p:par>
                        <p:par>
                          <p:cTn id="191" fill="hold">
                            <p:stCondLst>
                              <p:cond delay="8000"/>
                            </p:stCondLst>
                            <p:childTnLst>
                              <p:par>
                                <p:cTn id="192" presetID="2" presetClass="entr" presetSubtype="2" decel="100000" fill="hold" grpId="0" nodeType="afterEffect">
                                  <p:stCondLst>
                                    <p:cond delay="0"/>
                                  </p:stCondLst>
                                  <p:iterate type="wd">
                                    <p:tmPct val="10000"/>
                                  </p:iterate>
                                  <p:childTnLst>
                                    <p:set>
                                      <p:cBhvr>
                                        <p:cTn id="193" dur="1" fill="hold">
                                          <p:stCondLst>
                                            <p:cond delay="0"/>
                                          </p:stCondLst>
                                        </p:cTn>
                                        <p:tgtEl>
                                          <p:spTgt spid="62">
                                            <p:txEl>
                                              <p:pRg st="0" end="0"/>
                                            </p:txEl>
                                          </p:spTgt>
                                        </p:tgtEl>
                                        <p:attrNameLst>
                                          <p:attrName>style.visibility</p:attrName>
                                        </p:attrNameLst>
                                      </p:cBhvr>
                                      <p:to>
                                        <p:strVal val="visible"/>
                                      </p:to>
                                    </p:set>
                                    <p:anim calcmode="lin" valueType="num">
                                      <p:cBhvr additive="base">
                                        <p:cTn id="194"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95" dur="500" fill="hold"/>
                                        <p:tgtEl>
                                          <p:spTgt spid="62">
                                            <p:txEl>
                                              <p:pRg st="0" end="0"/>
                                            </p:txEl>
                                          </p:spTgt>
                                        </p:tgtEl>
                                        <p:attrNameLst>
                                          <p:attrName>ppt_y</p:attrName>
                                        </p:attrNameLst>
                                      </p:cBhvr>
                                      <p:tavLst>
                                        <p:tav tm="0">
                                          <p:val>
                                            <p:strVal val="#ppt_y"/>
                                          </p:val>
                                        </p:tav>
                                        <p:tav tm="100000">
                                          <p:val>
                                            <p:strVal val="#ppt_y"/>
                                          </p:val>
                                        </p:tav>
                                      </p:tavLst>
                                    </p:anim>
                                  </p:childTnLst>
                                </p:cTn>
                              </p:par>
                              <p:par>
                                <p:cTn id="196" presetID="2" presetClass="entr" presetSubtype="4" decel="100000" fill="hold" grpId="0" nodeType="withEffect">
                                  <p:stCondLst>
                                    <p:cond delay="0"/>
                                  </p:stCondLst>
                                  <p:childTnLst>
                                    <p:set>
                                      <p:cBhvr>
                                        <p:cTn id="197" dur="1" fill="hold">
                                          <p:stCondLst>
                                            <p:cond delay="0"/>
                                          </p:stCondLst>
                                        </p:cTn>
                                        <p:tgtEl>
                                          <p:spTgt spid="63">
                                            <p:txEl>
                                              <p:pRg st="0" end="0"/>
                                            </p:txEl>
                                          </p:spTgt>
                                        </p:tgtEl>
                                        <p:attrNameLst>
                                          <p:attrName>style.visibility</p:attrName>
                                        </p:attrNameLst>
                                      </p:cBhvr>
                                      <p:to>
                                        <p:strVal val="visible"/>
                                      </p:to>
                                    </p:set>
                                    <p:anim calcmode="lin" valueType="num">
                                      <p:cBhvr additive="base">
                                        <p:cTn id="198"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99"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200" presetID="2" presetClass="entr" presetSubtype="4" decel="100000" fill="hold" grpId="0" nodeType="withEffect">
                                  <p:stCondLst>
                                    <p:cond delay="0"/>
                                  </p:stCondLst>
                                  <p:childTnLst>
                                    <p:set>
                                      <p:cBhvr>
                                        <p:cTn id="201" dur="1" fill="hold">
                                          <p:stCondLst>
                                            <p:cond delay="0"/>
                                          </p:stCondLst>
                                        </p:cTn>
                                        <p:tgtEl>
                                          <p:spTgt spid="64"/>
                                        </p:tgtEl>
                                        <p:attrNameLst>
                                          <p:attrName>style.visibility</p:attrName>
                                        </p:attrNameLst>
                                      </p:cBhvr>
                                      <p:to>
                                        <p:strVal val="visible"/>
                                      </p:to>
                                    </p:set>
                                    <p:anim calcmode="lin" valueType="num">
                                      <p:cBhvr additive="base">
                                        <p:cTn id="202" dur="500" fill="hold"/>
                                        <p:tgtEl>
                                          <p:spTgt spid="64"/>
                                        </p:tgtEl>
                                        <p:attrNameLst>
                                          <p:attrName>ppt_x</p:attrName>
                                        </p:attrNameLst>
                                      </p:cBhvr>
                                      <p:tavLst>
                                        <p:tav tm="0">
                                          <p:val>
                                            <p:strVal val="#ppt_x"/>
                                          </p:val>
                                        </p:tav>
                                        <p:tav tm="100000">
                                          <p:val>
                                            <p:strVal val="#ppt_x"/>
                                          </p:val>
                                        </p:tav>
                                      </p:tavLst>
                                    </p:anim>
                                    <p:anim calcmode="lin" valueType="num">
                                      <p:cBhvr additive="base">
                                        <p:cTn id="203"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p:bldP spid="20" grpId="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1" grpId="0"/>
      <p:bldP spid="41" grpId="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6" grpId="0"/>
      <p:bldP spid="46" grpId="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1" grpId="0"/>
      <p:bldP spid="51" grpId="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6" grpId="0"/>
      <p:bldP spid="56" grpId="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1" grpId="0"/>
      <p:bldP spid="61" grpId="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6 numeric List">
    <p:spTree>
      <p:nvGrpSpPr>
        <p:cNvPr id="1" name=""/>
        <p:cNvGrpSpPr/>
        <p:nvPr/>
      </p:nvGrpSpPr>
      <p:grpSpPr>
        <a:xfrm>
          <a:off x="0" y="0"/>
          <a:ext cx="0" cy="0"/>
          <a:chOff x="0" y="0"/>
          <a:chExt cx="0" cy="0"/>
        </a:xfrm>
      </p:grpSpPr>
      <p:sp>
        <p:nvSpPr>
          <p:cNvPr id="19" name="円/楕円 18"/>
          <p:cNvSpPr/>
          <p:nvPr userDrawn="1"/>
        </p:nvSpPr>
        <p:spPr>
          <a:xfrm>
            <a:off x="574254" y="2479204"/>
            <a:ext cx="1183534" cy="118353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1</a:t>
            </a:r>
            <a:endParaRPr kumimoji="1" lang="ja-JP" altLang="en-US" sz="3600" dirty="0"/>
          </a:p>
        </p:txBody>
      </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kumimoji="1" lang="en-US" altLang="ja-JP" sz="2400" i="1" kern="1200" baseline="0" dirty="0" smtClean="0">
                <a:solidFill>
                  <a:schemeClr val="tx1">
                    <a:lumMod val="50000"/>
                    <a:lumOff val="50000"/>
                  </a:schemeClr>
                </a:solidFill>
                <a:latin typeface="+mn-lt"/>
                <a:ea typeface="+mn-ea"/>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1" hasCustomPrompt="1"/>
          </p:nvPr>
        </p:nvSpPr>
        <p:spPr>
          <a:xfrm>
            <a:off x="1807154" y="2724362"/>
            <a:ext cx="4270738"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4" hasCustomPrompt="1"/>
          </p:nvPr>
        </p:nvSpPr>
        <p:spPr>
          <a:xfrm>
            <a:off x="1833637"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1977653" y="351645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319867" y="2479204"/>
            <a:ext cx="1183534" cy="118353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2</a:t>
            </a:r>
            <a:endParaRPr kumimoji="1" lang="ja-JP" altLang="en-US" sz="3600" dirty="0"/>
          </a:p>
        </p:txBody>
      </p:sp>
      <p:sp>
        <p:nvSpPr>
          <p:cNvPr id="42" name="テキスト プレースホルダー 6"/>
          <p:cNvSpPr>
            <a:spLocks noGrp="1"/>
          </p:cNvSpPr>
          <p:nvPr>
            <p:ph type="body" sz="quarter" idx="26" hasCustomPrompt="1"/>
          </p:nvPr>
        </p:nvSpPr>
        <p:spPr>
          <a:xfrm>
            <a:off x="7552767" y="2724362"/>
            <a:ext cx="4270738"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7" hasCustomPrompt="1"/>
          </p:nvPr>
        </p:nvSpPr>
        <p:spPr>
          <a:xfrm>
            <a:off x="757925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7723266" y="351645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2060287" y="2479204"/>
            <a:ext cx="1183534" cy="118353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3</a:t>
            </a:r>
            <a:endParaRPr kumimoji="1" lang="ja-JP" altLang="en-US" sz="3600" dirty="0"/>
          </a:p>
        </p:txBody>
      </p:sp>
      <p:sp>
        <p:nvSpPr>
          <p:cNvPr id="47" name="テキスト プレースホルダー 6"/>
          <p:cNvSpPr>
            <a:spLocks noGrp="1"/>
          </p:cNvSpPr>
          <p:nvPr>
            <p:ph type="body" sz="quarter" idx="29" hasCustomPrompt="1"/>
          </p:nvPr>
        </p:nvSpPr>
        <p:spPr>
          <a:xfrm>
            <a:off x="13293187" y="2724362"/>
            <a:ext cx="4270738"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0" hasCustomPrompt="1"/>
          </p:nvPr>
        </p:nvSpPr>
        <p:spPr>
          <a:xfrm>
            <a:off x="13319670" y="3603715"/>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9" name="正方形/長方形 48"/>
          <p:cNvSpPr/>
          <p:nvPr userDrawn="1"/>
        </p:nvSpPr>
        <p:spPr>
          <a:xfrm>
            <a:off x="13463686" y="3516450"/>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円/楕円 49"/>
          <p:cNvSpPr/>
          <p:nvPr userDrawn="1"/>
        </p:nvSpPr>
        <p:spPr>
          <a:xfrm>
            <a:off x="586116" y="5727948"/>
            <a:ext cx="1183534" cy="118353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4</a:t>
            </a:r>
            <a:endParaRPr kumimoji="1" lang="ja-JP" altLang="en-US" sz="3600" dirty="0"/>
          </a:p>
        </p:txBody>
      </p:sp>
      <p:sp>
        <p:nvSpPr>
          <p:cNvPr id="52" name="テキスト プレースホルダー 6"/>
          <p:cNvSpPr>
            <a:spLocks noGrp="1"/>
          </p:cNvSpPr>
          <p:nvPr>
            <p:ph type="body" sz="quarter" idx="32" hasCustomPrompt="1"/>
          </p:nvPr>
        </p:nvSpPr>
        <p:spPr>
          <a:xfrm>
            <a:off x="1819016" y="5973106"/>
            <a:ext cx="4270738"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3" hasCustomPrompt="1"/>
          </p:nvPr>
        </p:nvSpPr>
        <p:spPr>
          <a:xfrm>
            <a:off x="1845499"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正方形/長方形 53"/>
          <p:cNvSpPr/>
          <p:nvPr userDrawn="1"/>
        </p:nvSpPr>
        <p:spPr>
          <a:xfrm>
            <a:off x="1989515" y="676519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円/楕円 54"/>
          <p:cNvSpPr/>
          <p:nvPr userDrawn="1"/>
        </p:nvSpPr>
        <p:spPr>
          <a:xfrm>
            <a:off x="6331729" y="5727948"/>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5</a:t>
            </a:r>
            <a:endParaRPr kumimoji="1" lang="ja-JP" altLang="en-US" sz="3600" dirty="0"/>
          </a:p>
        </p:txBody>
      </p:sp>
      <p:sp>
        <p:nvSpPr>
          <p:cNvPr id="57" name="テキスト プレースホルダー 6"/>
          <p:cNvSpPr>
            <a:spLocks noGrp="1"/>
          </p:cNvSpPr>
          <p:nvPr>
            <p:ph type="body" sz="quarter" idx="35" hasCustomPrompt="1"/>
          </p:nvPr>
        </p:nvSpPr>
        <p:spPr>
          <a:xfrm>
            <a:off x="7564629" y="5973106"/>
            <a:ext cx="4270738"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58" name="テキスト プレースホルダー 6"/>
          <p:cNvSpPr>
            <a:spLocks noGrp="1"/>
          </p:cNvSpPr>
          <p:nvPr>
            <p:ph type="body" sz="quarter" idx="36" hasCustomPrompt="1"/>
          </p:nvPr>
        </p:nvSpPr>
        <p:spPr>
          <a:xfrm>
            <a:off x="759111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9" name="正方形/長方形 58"/>
          <p:cNvSpPr/>
          <p:nvPr userDrawn="1"/>
        </p:nvSpPr>
        <p:spPr>
          <a:xfrm>
            <a:off x="7735128" y="676519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2072149" y="5727948"/>
            <a:ext cx="1183534" cy="118353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3600" dirty="0"/>
              <a:t>6</a:t>
            </a:r>
            <a:endParaRPr kumimoji="1" lang="ja-JP" altLang="en-US" sz="3600" dirty="0"/>
          </a:p>
        </p:txBody>
      </p:sp>
      <p:sp>
        <p:nvSpPr>
          <p:cNvPr id="62" name="テキスト プレースホルダー 6"/>
          <p:cNvSpPr>
            <a:spLocks noGrp="1"/>
          </p:cNvSpPr>
          <p:nvPr>
            <p:ph type="body" sz="quarter" idx="38" hasCustomPrompt="1"/>
          </p:nvPr>
        </p:nvSpPr>
        <p:spPr>
          <a:xfrm>
            <a:off x="13305049" y="5973106"/>
            <a:ext cx="4270738"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63" name="テキスト プレースホルダー 6"/>
          <p:cNvSpPr>
            <a:spLocks noGrp="1"/>
          </p:cNvSpPr>
          <p:nvPr>
            <p:ph type="body" sz="quarter" idx="39" hasCustomPrompt="1"/>
          </p:nvPr>
        </p:nvSpPr>
        <p:spPr>
          <a:xfrm>
            <a:off x="13331532" y="6852459"/>
            <a:ext cx="4308618" cy="197183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4" name="正方形/長方形 63"/>
          <p:cNvSpPr/>
          <p:nvPr userDrawn="1"/>
        </p:nvSpPr>
        <p:spPr>
          <a:xfrm>
            <a:off x="13475548" y="676519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00348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750"/>
                                        <p:tgtEl>
                                          <p:spTgt spid="19"/>
                                        </p:tgtEl>
                                      </p:cBhvr>
                                    </p:animEffect>
                                    <p:anim calcmode="lin" valueType="num">
                                      <p:cBhvr>
                                        <p:cTn id="20" dur="750" fill="hold"/>
                                        <p:tgtEl>
                                          <p:spTgt spid="19"/>
                                        </p:tgtEl>
                                        <p:attrNameLst>
                                          <p:attrName>ppt_w</p:attrName>
                                        </p:attrNameLst>
                                      </p:cBhvr>
                                      <p:tavLst>
                                        <p:tav tm="0" fmla="#ppt_w*sin(2.5*pi*$)">
                                          <p:val>
                                            <p:fltVal val="0"/>
                                          </p:val>
                                        </p:tav>
                                        <p:tav tm="100000">
                                          <p:val>
                                            <p:fltVal val="1"/>
                                          </p:val>
                                        </p:tav>
                                      </p:tavLst>
                                    </p:anim>
                                    <p:anim calcmode="lin" valueType="num">
                                      <p:cBhvr>
                                        <p:cTn id="21" dur="750" fill="hold"/>
                                        <p:tgtEl>
                                          <p:spTgt spid="19"/>
                                        </p:tgtEl>
                                        <p:attrNameLst>
                                          <p:attrName>ppt_h</p:attrName>
                                        </p:attrNameLst>
                                      </p:cBhvr>
                                      <p:tavLst>
                                        <p:tav tm="0">
                                          <p:val>
                                            <p:strVal val="#ppt_h"/>
                                          </p:val>
                                        </p:tav>
                                        <p:tav tm="100000">
                                          <p:val>
                                            <p:strVal val="#ppt_h"/>
                                          </p:val>
                                        </p:tav>
                                      </p:tavLst>
                                    </p:anim>
                                  </p:childTnLst>
                                </p:cTn>
                              </p:par>
                            </p:childTnLst>
                          </p:cTn>
                        </p:par>
                        <p:par>
                          <p:cTn id="22" fill="hold">
                            <p:stCondLst>
                              <p:cond delay="1250"/>
                            </p:stCondLst>
                            <p:childTnLst>
                              <p:par>
                                <p:cTn id="23" presetID="2" presetClass="entr" presetSubtype="2" decel="100000" fill="hold" grpId="0" nodeType="afterEffect">
                                  <p:stCondLst>
                                    <p:cond delay="0"/>
                                  </p:stCondLst>
                                  <p:iterate type="wd">
                                    <p:tmPct val="10000"/>
                                  </p:iterate>
                                  <p:childTnLst>
                                    <p:set>
                                      <p:cBhvr>
                                        <p:cTn id="24" dur="1" fill="hold">
                                          <p:stCondLst>
                                            <p:cond delay="0"/>
                                          </p:stCondLst>
                                        </p:cTn>
                                        <p:tgtEl>
                                          <p:spTgt spid="27">
                                            <p:txEl>
                                              <p:pRg st="0" end="0"/>
                                            </p:txEl>
                                          </p:spTgt>
                                        </p:tgtEl>
                                        <p:attrNameLst>
                                          <p:attrName>style.visibility</p:attrName>
                                        </p:attrNameLst>
                                      </p:cBhvr>
                                      <p:to>
                                        <p:strVal val="visible"/>
                                      </p:to>
                                    </p:set>
                                    <p:anim calcmode="lin" valueType="num">
                                      <p:cBhvr additive="base">
                                        <p:cTn id="25"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26" dur="500" fill="hold"/>
                                        <p:tgtEl>
                                          <p:spTgt spid="27">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4" decel="100000" fill="hold" grpId="0" nodeType="withEffect">
                                  <p:stCondLst>
                                    <p:cond delay="0"/>
                                  </p:stCondLst>
                                  <p:childTnLst>
                                    <p:set>
                                      <p:cBhvr>
                                        <p:cTn id="28" dur="1" fill="hold">
                                          <p:stCondLst>
                                            <p:cond delay="0"/>
                                          </p:stCondLst>
                                        </p:cTn>
                                        <p:tgtEl>
                                          <p:spTgt spid="28">
                                            <p:txEl>
                                              <p:pRg st="0" end="0"/>
                                            </p:txEl>
                                          </p:spTgt>
                                        </p:tgtEl>
                                        <p:attrNameLst>
                                          <p:attrName>style.visibility</p:attrName>
                                        </p:attrNameLst>
                                      </p:cBhvr>
                                      <p:to>
                                        <p:strVal val="visible"/>
                                      </p:to>
                                    </p:set>
                                    <p:anim calcmode="lin" valueType="num">
                                      <p:cBhvr additive="base">
                                        <p:cTn id="2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8">
                                            <p:txEl>
                                              <p:pRg st="0" end="0"/>
                                            </p:txEl>
                                          </p:spTgt>
                                        </p:tgtEl>
                                        <p:attrNameLst>
                                          <p:attrName>ppt_y</p:attrName>
                                        </p:attrNameLst>
                                      </p:cBhvr>
                                      <p:tavLst>
                                        <p:tav tm="0">
                                          <p:val>
                                            <p:strVal val="1+#ppt_h/2"/>
                                          </p:val>
                                        </p:tav>
                                        <p:tav tm="100000">
                                          <p:val>
                                            <p:strVal val="#ppt_y"/>
                                          </p:val>
                                        </p:tav>
                                      </p:tavLst>
                                    </p:anim>
                                  </p:childTnLst>
                                </p:cTn>
                              </p:par>
                              <p:par>
                                <p:cTn id="31" presetID="2" presetClass="entr" presetSubtype="4" decel="10000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 calcmode="lin" valueType="num">
                                      <p:cBhvr additive="base">
                                        <p:cTn id="33" dur="500" fill="hold"/>
                                        <p:tgtEl>
                                          <p:spTgt spid="30"/>
                                        </p:tgtEl>
                                        <p:attrNameLst>
                                          <p:attrName>ppt_x</p:attrName>
                                        </p:attrNameLst>
                                      </p:cBhvr>
                                      <p:tavLst>
                                        <p:tav tm="0">
                                          <p:val>
                                            <p:strVal val="#ppt_x"/>
                                          </p:val>
                                        </p:tav>
                                        <p:tav tm="100000">
                                          <p:val>
                                            <p:strVal val="#ppt_x"/>
                                          </p:val>
                                        </p:tav>
                                      </p:tavLst>
                                    </p:anim>
                                    <p:anim calcmode="lin" valueType="num">
                                      <p:cBhvr additive="base">
                                        <p:cTn id="34" dur="500" fill="hold"/>
                                        <p:tgtEl>
                                          <p:spTgt spid="30"/>
                                        </p:tgtEl>
                                        <p:attrNameLst>
                                          <p:attrName>ppt_y</p:attrName>
                                        </p:attrNameLst>
                                      </p:cBhvr>
                                      <p:tavLst>
                                        <p:tav tm="0">
                                          <p:val>
                                            <p:strVal val="1+#ppt_h/2"/>
                                          </p:val>
                                        </p:tav>
                                        <p:tav tm="100000">
                                          <p:val>
                                            <p:strVal val="#ppt_y"/>
                                          </p:val>
                                        </p:tav>
                                      </p:tavLst>
                                    </p:anim>
                                  </p:childTnLst>
                                </p:cTn>
                              </p:par>
                            </p:childTnLst>
                          </p:cTn>
                        </p:par>
                        <p:par>
                          <p:cTn id="35" fill="hold">
                            <p:stCondLst>
                              <p:cond delay="1850"/>
                            </p:stCondLst>
                            <p:childTnLst>
                              <p:par>
                                <p:cTn id="36" presetID="2" presetClass="entr" presetSubtype="1" decel="100000" fill="hold" grpId="0" nodeType="afterEffect">
                                  <p:stCondLst>
                                    <p:cond delay="0"/>
                                  </p:stCondLst>
                                  <p:childTnLst>
                                    <p:set>
                                      <p:cBhvr>
                                        <p:cTn id="37" dur="1" fill="hold">
                                          <p:stCondLst>
                                            <p:cond delay="0"/>
                                          </p:stCondLst>
                                        </p:cTn>
                                        <p:tgtEl>
                                          <p:spTgt spid="31"/>
                                        </p:tgtEl>
                                        <p:attrNameLst>
                                          <p:attrName>style.visibility</p:attrName>
                                        </p:attrNameLst>
                                      </p:cBhvr>
                                      <p:to>
                                        <p:strVal val="visible"/>
                                      </p:to>
                                    </p:set>
                                    <p:anim calcmode="lin" valueType="num">
                                      <p:cBhvr additive="base">
                                        <p:cTn id="38" dur="750" fill="hold"/>
                                        <p:tgtEl>
                                          <p:spTgt spid="31"/>
                                        </p:tgtEl>
                                        <p:attrNameLst>
                                          <p:attrName>ppt_x</p:attrName>
                                        </p:attrNameLst>
                                      </p:cBhvr>
                                      <p:tavLst>
                                        <p:tav tm="0">
                                          <p:val>
                                            <p:strVal val="#ppt_x"/>
                                          </p:val>
                                        </p:tav>
                                        <p:tav tm="100000">
                                          <p:val>
                                            <p:strVal val="#ppt_x"/>
                                          </p:val>
                                        </p:tav>
                                      </p:tavLst>
                                    </p:anim>
                                    <p:anim calcmode="lin" valueType="num">
                                      <p:cBhvr additive="base">
                                        <p:cTn id="39" dur="750" fill="hold"/>
                                        <p:tgtEl>
                                          <p:spTgt spid="31"/>
                                        </p:tgtEl>
                                        <p:attrNameLst>
                                          <p:attrName>ppt_y</p:attrName>
                                        </p:attrNameLst>
                                      </p:cBhvr>
                                      <p:tavLst>
                                        <p:tav tm="0">
                                          <p:val>
                                            <p:strVal val="0-#ppt_h/2"/>
                                          </p:val>
                                        </p:tav>
                                        <p:tav tm="100000">
                                          <p:val>
                                            <p:strVal val="#ppt_y"/>
                                          </p:val>
                                        </p:tav>
                                      </p:tavLst>
                                    </p:anim>
                                  </p:childTnLst>
                                </p:cTn>
                              </p:par>
                              <p:par>
                                <p:cTn id="40" presetID="45" presetClass="entr" presetSubtype="0" fill="hold" grpId="1"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fade">
                                      <p:cBhvr>
                                        <p:cTn id="42" dur="750"/>
                                        <p:tgtEl>
                                          <p:spTgt spid="31"/>
                                        </p:tgtEl>
                                      </p:cBhvr>
                                    </p:animEffect>
                                    <p:anim calcmode="lin" valueType="num">
                                      <p:cBhvr>
                                        <p:cTn id="43" dur="750" fill="hold"/>
                                        <p:tgtEl>
                                          <p:spTgt spid="31"/>
                                        </p:tgtEl>
                                        <p:attrNameLst>
                                          <p:attrName>ppt_w</p:attrName>
                                        </p:attrNameLst>
                                      </p:cBhvr>
                                      <p:tavLst>
                                        <p:tav tm="0" fmla="#ppt_w*sin(2.5*pi*$)">
                                          <p:val>
                                            <p:fltVal val="0"/>
                                          </p:val>
                                        </p:tav>
                                        <p:tav tm="100000">
                                          <p:val>
                                            <p:fltVal val="1"/>
                                          </p:val>
                                        </p:tav>
                                      </p:tavLst>
                                    </p:anim>
                                    <p:anim calcmode="lin" valueType="num">
                                      <p:cBhvr>
                                        <p:cTn id="44" dur="750" fill="hold"/>
                                        <p:tgtEl>
                                          <p:spTgt spid="31"/>
                                        </p:tgtEl>
                                        <p:attrNameLst>
                                          <p:attrName>ppt_h</p:attrName>
                                        </p:attrNameLst>
                                      </p:cBhvr>
                                      <p:tavLst>
                                        <p:tav tm="0">
                                          <p:val>
                                            <p:strVal val="#ppt_h"/>
                                          </p:val>
                                        </p:tav>
                                        <p:tav tm="100000">
                                          <p:val>
                                            <p:strVal val="#ppt_h"/>
                                          </p:val>
                                        </p:tav>
                                      </p:tavLst>
                                    </p:anim>
                                  </p:childTnLst>
                                </p:cTn>
                              </p:par>
                            </p:childTnLst>
                          </p:cTn>
                        </p:par>
                        <p:par>
                          <p:cTn id="45" fill="hold">
                            <p:stCondLst>
                              <p:cond delay="2600"/>
                            </p:stCondLst>
                            <p:childTnLst>
                              <p:par>
                                <p:cTn id="46" presetID="2" presetClass="entr" presetSubtype="2" decel="100000" fill="hold" grpId="0" nodeType="afterEffect">
                                  <p:stCondLst>
                                    <p:cond delay="0"/>
                                  </p:stCondLst>
                                  <p:iterate type="wd">
                                    <p:tmPct val="10000"/>
                                  </p:iterate>
                                  <p:childTnLst>
                                    <p:set>
                                      <p:cBhvr>
                                        <p:cTn id="47" dur="1" fill="hold">
                                          <p:stCondLst>
                                            <p:cond delay="0"/>
                                          </p:stCondLst>
                                        </p:cTn>
                                        <p:tgtEl>
                                          <p:spTgt spid="42">
                                            <p:txEl>
                                              <p:pRg st="0" end="0"/>
                                            </p:txEl>
                                          </p:spTgt>
                                        </p:tgtEl>
                                        <p:attrNameLst>
                                          <p:attrName>style.visibility</p:attrName>
                                        </p:attrNameLst>
                                      </p:cBhvr>
                                      <p:to>
                                        <p:strVal val="visible"/>
                                      </p:to>
                                    </p:set>
                                    <p:anim calcmode="lin" valueType="num">
                                      <p:cBhvr additive="base">
                                        <p:cTn id="48"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49" dur="500" fill="hold"/>
                                        <p:tgtEl>
                                          <p:spTgt spid="42">
                                            <p:txEl>
                                              <p:pRg st="0" end="0"/>
                                            </p:txEl>
                                          </p:spTgt>
                                        </p:tgtEl>
                                        <p:attrNameLst>
                                          <p:attrName>ppt_y</p:attrName>
                                        </p:attrNameLst>
                                      </p:cBhvr>
                                      <p:tavLst>
                                        <p:tav tm="0">
                                          <p:val>
                                            <p:strVal val="#ppt_y"/>
                                          </p:val>
                                        </p:tav>
                                        <p:tav tm="100000">
                                          <p:val>
                                            <p:strVal val="#ppt_y"/>
                                          </p:val>
                                        </p:tav>
                                      </p:tavLst>
                                    </p:anim>
                                  </p:childTnLst>
                                </p:cTn>
                              </p:par>
                              <p:par>
                                <p:cTn id="50" presetID="2" presetClass="entr" presetSubtype="4" decel="100000" fill="hold" grpId="0" nodeType="withEffect">
                                  <p:stCondLst>
                                    <p:cond delay="0"/>
                                  </p:stCondLst>
                                  <p:childTnLst>
                                    <p:set>
                                      <p:cBhvr>
                                        <p:cTn id="51" dur="1" fill="hold">
                                          <p:stCondLst>
                                            <p:cond delay="0"/>
                                          </p:stCondLst>
                                        </p:cTn>
                                        <p:tgtEl>
                                          <p:spTgt spid="43">
                                            <p:txEl>
                                              <p:pRg st="0" end="0"/>
                                            </p:txEl>
                                          </p:spTgt>
                                        </p:tgtEl>
                                        <p:attrNameLst>
                                          <p:attrName>style.visibility</p:attrName>
                                        </p:attrNameLst>
                                      </p:cBhvr>
                                      <p:to>
                                        <p:strVal val="visible"/>
                                      </p:to>
                                    </p:set>
                                    <p:anim calcmode="lin" valueType="num">
                                      <p:cBhvr additive="base">
                                        <p:cTn id="52" dur="50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43">
                                            <p:txEl>
                                              <p:pRg st="0" end="0"/>
                                            </p:txEl>
                                          </p:spTgt>
                                        </p:tgtEl>
                                        <p:attrNameLst>
                                          <p:attrName>ppt_y</p:attrName>
                                        </p:attrNameLst>
                                      </p:cBhvr>
                                      <p:tavLst>
                                        <p:tav tm="0">
                                          <p:val>
                                            <p:strVal val="1+#ppt_h/2"/>
                                          </p:val>
                                        </p:tav>
                                        <p:tav tm="100000">
                                          <p:val>
                                            <p:strVal val="#ppt_y"/>
                                          </p:val>
                                        </p:tav>
                                      </p:tavLst>
                                    </p:anim>
                                  </p:childTnLst>
                                </p:cTn>
                              </p:par>
                              <p:par>
                                <p:cTn id="54" presetID="2" presetClass="entr" presetSubtype="4" decel="100000" fill="hold" grpId="0" nodeType="withEffect">
                                  <p:stCondLst>
                                    <p:cond delay="0"/>
                                  </p:stCondLst>
                                  <p:childTnLst>
                                    <p:set>
                                      <p:cBhvr>
                                        <p:cTn id="55" dur="1" fill="hold">
                                          <p:stCondLst>
                                            <p:cond delay="0"/>
                                          </p:stCondLst>
                                        </p:cTn>
                                        <p:tgtEl>
                                          <p:spTgt spid="44"/>
                                        </p:tgtEl>
                                        <p:attrNameLst>
                                          <p:attrName>style.visibility</p:attrName>
                                        </p:attrNameLst>
                                      </p:cBhvr>
                                      <p:to>
                                        <p:strVal val="visible"/>
                                      </p:to>
                                    </p:set>
                                    <p:anim calcmode="lin" valueType="num">
                                      <p:cBhvr additive="base">
                                        <p:cTn id="56" dur="500" fill="hold"/>
                                        <p:tgtEl>
                                          <p:spTgt spid="44"/>
                                        </p:tgtEl>
                                        <p:attrNameLst>
                                          <p:attrName>ppt_x</p:attrName>
                                        </p:attrNameLst>
                                      </p:cBhvr>
                                      <p:tavLst>
                                        <p:tav tm="0">
                                          <p:val>
                                            <p:strVal val="#ppt_x"/>
                                          </p:val>
                                        </p:tav>
                                        <p:tav tm="100000">
                                          <p:val>
                                            <p:strVal val="#ppt_x"/>
                                          </p:val>
                                        </p:tav>
                                      </p:tavLst>
                                    </p:anim>
                                    <p:anim calcmode="lin" valueType="num">
                                      <p:cBhvr additive="base">
                                        <p:cTn id="57" dur="500" fill="hold"/>
                                        <p:tgtEl>
                                          <p:spTgt spid="44"/>
                                        </p:tgtEl>
                                        <p:attrNameLst>
                                          <p:attrName>ppt_y</p:attrName>
                                        </p:attrNameLst>
                                      </p:cBhvr>
                                      <p:tavLst>
                                        <p:tav tm="0">
                                          <p:val>
                                            <p:strVal val="1+#ppt_h/2"/>
                                          </p:val>
                                        </p:tav>
                                        <p:tav tm="100000">
                                          <p:val>
                                            <p:strVal val="#ppt_y"/>
                                          </p:val>
                                        </p:tav>
                                      </p:tavLst>
                                    </p:anim>
                                  </p:childTnLst>
                                </p:cTn>
                              </p:par>
                            </p:childTnLst>
                          </p:cTn>
                        </p:par>
                        <p:par>
                          <p:cTn id="58" fill="hold">
                            <p:stCondLst>
                              <p:cond delay="3200"/>
                            </p:stCondLst>
                            <p:childTnLst>
                              <p:par>
                                <p:cTn id="59" presetID="2" presetClass="entr" presetSubtype="1" decel="100000" fill="hold" grpId="0" nodeType="afterEffect">
                                  <p:stCondLst>
                                    <p:cond delay="0"/>
                                  </p:stCondLst>
                                  <p:childTnLst>
                                    <p:set>
                                      <p:cBhvr>
                                        <p:cTn id="60" dur="1" fill="hold">
                                          <p:stCondLst>
                                            <p:cond delay="0"/>
                                          </p:stCondLst>
                                        </p:cTn>
                                        <p:tgtEl>
                                          <p:spTgt spid="45"/>
                                        </p:tgtEl>
                                        <p:attrNameLst>
                                          <p:attrName>style.visibility</p:attrName>
                                        </p:attrNameLst>
                                      </p:cBhvr>
                                      <p:to>
                                        <p:strVal val="visible"/>
                                      </p:to>
                                    </p:set>
                                    <p:anim calcmode="lin" valueType="num">
                                      <p:cBhvr additive="base">
                                        <p:cTn id="61" dur="750" fill="hold"/>
                                        <p:tgtEl>
                                          <p:spTgt spid="45"/>
                                        </p:tgtEl>
                                        <p:attrNameLst>
                                          <p:attrName>ppt_x</p:attrName>
                                        </p:attrNameLst>
                                      </p:cBhvr>
                                      <p:tavLst>
                                        <p:tav tm="0">
                                          <p:val>
                                            <p:strVal val="#ppt_x"/>
                                          </p:val>
                                        </p:tav>
                                        <p:tav tm="100000">
                                          <p:val>
                                            <p:strVal val="#ppt_x"/>
                                          </p:val>
                                        </p:tav>
                                      </p:tavLst>
                                    </p:anim>
                                    <p:anim calcmode="lin" valueType="num">
                                      <p:cBhvr additive="base">
                                        <p:cTn id="62" dur="750" fill="hold"/>
                                        <p:tgtEl>
                                          <p:spTgt spid="45"/>
                                        </p:tgtEl>
                                        <p:attrNameLst>
                                          <p:attrName>ppt_y</p:attrName>
                                        </p:attrNameLst>
                                      </p:cBhvr>
                                      <p:tavLst>
                                        <p:tav tm="0">
                                          <p:val>
                                            <p:strVal val="0-#ppt_h/2"/>
                                          </p:val>
                                        </p:tav>
                                        <p:tav tm="100000">
                                          <p:val>
                                            <p:strVal val="#ppt_y"/>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45"/>
                                        </p:tgtEl>
                                        <p:attrNameLst>
                                          <p:attrName>style.visibility</p:attrName>
                                        </p:attrNameLst>
                                      </p:cBhvr>
                                      <p:to>
                                        <p:strVal val="visible"/>
                                      </p:to>
                                    </p:set>
                                    <p:animEffect transition="in" filter="fade">
                                      <p:cBhvr>
                                        <p:cTn id="65" dur="750"/>
                                        <p:tgtEl>
                                          <p:spTgt spid="45"/>
                                        </p:tgtEl>
                                      </p:cBhvr>
                                    </p:animEffect>
                                    <p:anim calcmode="lin" valueType="num">
                                      <p:cBhvr>
                                        <p:cTn id="66" dur="750" fill="hold"/>
                                        <p:tgtEl>
                                          <p:spTgt spid="45"/>
                                        </p:tgtEl>
                                        <p:attrNameLst>
                                          <p:attrName>ppt_w</p:attrName>
                                        </p:attrNameLst>
                                      </p:cBhvr>
                                      <p:tavLst>
                                        <p:tav tm="0" fmla="#ppt_w*sin(2.5*pi*$)">
                                          <p:val>
                                            <p:fltVal val="0"/>
                                          </p:val>
                                        </p:tav>
                                        <p:tav tm="100000">
                                          <p:val>
                                            <p:fltVal val="1"/>
                                          </p:val>
                                        </p:tav>
                                      </p:tavLst>
                                    </p:anim>
                                    <p:anim calcmode="lin" valueType="num">
                                      <p:cBhvr>
                                        <p:cTn id="67" dur="750" fill="hold"/>
                                        <p:tgtEl>
                                          <p:spTgt spid="45"/>
                                        </p:tgtEl>
                                        <p:attrNameLst>
                                          <p:attrName>ppt_h</p:attrName>
                                        </p:attrNameLst>
                                      </p:cBhvr>
                                      <p:tavLst>
                                        <p:tav tm="0">
                                          <p:val>
                                            <p:strVal val="#ppt_h"/>
                                          </p:val>
                                        </p:tav>
                                        <p:tav tm="100000">
                                          <p:val>
                                            <p:strVal val="#ppt_h"/>
                                          </p:val>
                                        </p:tav>
                                      </p:tavLst>
                                    </p:anim>
                                  </p:childTnLst>
                                </p:cTn>
                              </p:par>
                            </p:childTnLst>
                          </p:cTn>
                        </p:par>
                        <p:par>
                          <p:cTn id="68" fill="hold">
                            <p:stCondLst>
                              <p:cond delay="3950"/>
                            </p:stCondLst>
                            <p:childTnLst>
                              <p:par>
                                <p:cTn id="69" presetID="2" presetClass="entr" presetSubtype="2" decel="100000" fill="hold" grpId="0" nodeType="afterEffect">
                                  <p:stCondLst>
                                    <p:cond delay="0"/>
                                  </p:stCondLst>
                                  <p:iterate type="wd">
                                    <p:tmPct val="10000"/>
                                  </p:iterate>
                                  <p:childTnLst>
                                    <p:set>
                                      <p:cBhvr>
                                        <p:cTn id="70" dur="1" fill="hold">
                                          <p:stCondLst>
                                            <p:cond delay="0"/>
                                          </p:stCondLst>
                                        </p:cTn>
                                        <p:tgtEl>
                                          <p:spTgt spid="47">
                                            <p:txEl>
                                              <p:pRg st="0" end="0"/>
                                            </p:txEl>
                                          </p:spTgt>
                                        </p:tgtEl>
                                        <p:attrNameLst>
                                          <p:attrName>style.visibility</p:attrName>
                                        </p:attrNameLst>
                                      </p:cBhvr>
                                      <p:to>
                                        <p:strVal val="visible"/>
                                      </p:to>
                                    </p:set>
                                    <p:anim calcmode="lin" valueType="num">
                                      <p:cBhvr additive="base">
                                        <p:cTn id="7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72" dur="500" fill="hold"/>
                                        <p:tgtEl>
                                          <p:spTgt spid="47">
                                            <p:txEl>
                                              <p:pRg st="0" end="0"/>
                                            </p:txEl>
                                          </p:spTgt>
                                        </p:tgtEl>
                                        <p:attrNameLst>
                                          <p:attrName>ppt_y</p:attrName>
                                        </p:attrNameLst>
                                      </p:cBhvr>
                                      <p:tavLst>
                                        <p:tav tm="0">
                                          <p:val>
                                            <p:strVal val="#ppt_y"/>
                                          </p:val>
                                        </p:tav>
                                        <p:tav tm="100000">
                                          <p:val>
                                            <p:strVal val="#ppt_y"/>
                                          </p:val>
                                        </p:tav>
                                      </p:tavLst>
                                    </p:anim>
                                  </p:childTnLst>
                                </p:cTn>
                              </p:par>
                              <p:par>
                                <p:cTn id="73" presetID="2" presetClass="entr" presetSubtype="4" decel="100000" fill="hold" grpId="0" nodeType="withEffect">
                                  <p:stCondLst>
                                    <p:cond delay="0"/>
                                  </p:stCondLst>
                                  <p:childTnLst>
                                    <p:set>
                                      <p:cBhvr>
                                        <p:cTn id="74" dur="1" fill="hold">
                                          <p:stCondLst>
                                            <p:cond delay="0"/>
                                          </p:stCondLst>
                                        </p:cTn>
                                        <p:tgtEl>
                                          <p:spTgt spid="48">
                                            <p:txEl>
                                              <p:pRg st="0" end="0"/>
                                            </p:txEl>
                                          </p:spTgt>
                                        </p:tgtEl>
                                        <p:attrNameLst>
                                          <p:attrName>style.visibility</p:attrName>
                                        </p:attrNameLst>
                                      </p:cBhvr>
                                      <p:to>
                                        <p:strVal val="visible"/>
                                      </p:to>
                                    </p:set>
                                    <p:anim calcmode="lin" valueType="num">
                                      <p:cBhvr additive="base">
                                        <p:cTn id="75"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77" presetID="2" presetClass="entr" presetSubtype="4" decel="100000" fill="hold" grpId="0" nodeType="with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fill="hold"/>
                                        <p:tgtEl>
                                          <p:spTgt spid="49"/>
                                        </p:tgtEl>
                                        <p:attrNameLst>
                                          <p:attrName>ppt_x</p:attrName>
                                        </p:attrNameLst>
                                      </p:cBhvr>
                                      <p:tavLst>
                                        <p:tav tm="0">
                                          <p:val>
                                            <p:strVal val="#ppt_x"/>
                                          </p:val>
                                        </p:tav>
                                        <p:tav tm="100000">
                                          <p:val>
                                            <p:strVal val="#ppt_x"/>
                                          </p:val>
                                        </p:tav>
                                      </p:tavLst>
                                    </p:anim>
                                    <p:anim calcmode="lin" valueType="num">
                                      <p:cBhvr additive="base">
                                        <p:cTn id="80" dur="500" fill="hold"/>
                                        <p:tgtEl>
                                          <p:spTgt spid="49"/>
                                        </p:tgtEl>
                                        <p:attrNameLst>
                                          <p:attrName>ppt_y</p:attrName>
                                        </p:attrNameLst>
                                      </p:cBhvr>
                                      <p:tavLst>
                                        <p:tav tm="0">
                                          <p:val>
                                            <p:strVal val="1+#ppt_h/2"/>
                                          </p:val>
                                        </p:tav>
                                        <p:tav tm="100000">
                                          <p:val>
                                            <p:strVal val="#ppt_y"/>
                                          </p:val>
                                        </p:tav>
                                      </p:tavLst>
                                    </p:anim>
                                  </p:childTnLst>
                                </p:cTn>
                              </p:par>
                            </p:childTnLst>
                          </p:cTn>
                        </p:par>
                        <p:par>
                          <p:cTn id="81" fill="hold">
                            <p:stCondLst>
                              <p:cond delay="4550"/>
                            </p:stCondLst>
                            <p:childTnLst>
                              <p:par>
                                <p:cTn id="82" presetID="2" presetClass="entr" presetSubtype="1" decel="100000" fill="hold" grpId="0" nodeType="afterEffect">
                                  <p:stCondLst>
                                    <p:cond delay="0"/>
                                  </p:stCondLst>
                                  <p:childTnLst>
                                    <p:set>
                                      <p:cBhvr>
                                        <p:cTn id="83" dur="1" fill="hold">
                                          <p:stCondLst>
                                            <p:cond delay="0"/>
                                          </p:stCondLst>
                                        </p:cTn>
                                        <p:tgtEl>
                                          <p:spTgt spid="50"/>
                                        </p:tgtEl>
                                        <p:attrNameLst>
                                          <p:attrName>style.visibility</p:attrName>
                                        </p:attrNameLst>
                                      </p:cBhvr>
                                      <p:to>
                                        <p:strVal val="visible"/>
                                      </p:to>
                                    </p:set>
                                    <p:anim calcmode="lin" valueType="num">
                                      <p:cBhvr additive="base">
                                        <p:cTn id="84" dur="750" fill="hold"/>
                                        <p:tgtEl>
                                          <p:spTgt spid="50"/>
                                        </p:tgtEl>
                                        <p:attrNameLst>
                                          <p:attrName>ppt_x</p:attrName>
                                        </p:attrNameLst>
                                      </p:cBhvr>
                                      <p:tavLst>
                                        <p:tav tm="0">
                                          <p:val>
                                            <p:strVal val="#ppt_x"/>
                                          </p:val>
                                        </p:tav>
                                        <p:tav tm="100000">
                                          <p:val>
                                            <p:strVal val="#ppt_x"/>
                                          </p:val>
                                        </p:tav>
                                      </p:tavLst>
                                    </p:anim>
                                    <p:anim calcmode="lin" valueType="num">
                                      <p:cBhvr additive="base">
                                        <p:cTn id="85" dur="750" fill="hold"/>
                                        <p:tgtEl>
                                          <p:spTgt spid="50"/>
                                        </p:tgtEl>
                                        <p:attrNameLst>
                                          <p:attrName>ppt_y</p:attrName>
                                        </p:attrNameLst>
                                      </p:cBhvr>
                                      <p:tavLst>
                                        <p:tav tm="0">
                                          <p:val>
                                            <p:strVal val="0-#ppt_h/2"/>
                                          </p:val>
                                        </p:tav>
                                        <p:tav tm="100000">
                                          <p:val>
                                            <p:strVal val="#ppt_y"/>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50"/>
                                        </p:tgtEl>
                                        <p:attrNameLst>
                                          <p:attrName>style.visibility</p:attrName>
                                        </p:attrNameLst>
                                      </p:cBhvr>
                                      <p:to>
                                        <p:strVal val="visible"/>
                                      </p:to>
                                    </p:set>
                                    <p:animEffect transition="in" filter="fade">
                                      <p:cBhvr>
                                        <p:cTn id="88" dur="750"/>
                                        <p:tgtEl>
                                          <p:spTgt spid="50"/>
                                        </p:tgtEl>
                                      </p:cBhvr>
                                    </p:animEffect>
                                    <p:anim calcmode="lin" valueType="num">
                                      <p:cBhvr>
                                        <p:cTn id="89" dur="750" fill="hold"/>
                                        <p:tgtEl>
                                          <p:spTgt spid="50"/>
                                        </p:tgtEl>
                                        <p:attrNameLst>
                                          <p:attrName>ppt_w</p:attrName>
                                        </p:attrNameLst>
                                      </p:cBhvr>
                                      <p:tavLst>
                                        <p:tav tm="0" fmla="#ppt_w*sin(2.5*pi*$)">
                                          <p:val>
                                            <p:fltVal val="0"/>
                                          </p:val>
                                        </p:tav>
                                        <p:tav tm="100000">
                                          <p:val>
                                            <p:fltVal val="1"/>
                                          </p:val>
                                        </p:tav>
                                      </p:tavLst>
                                    </p:anim>
                                    <p:anim calcmode="lin" valueType="num">
                                      <p:cBhvr>
                                        <p:cTn id="90" dur="750" fill="hold"/>
                                        <p:tgtEl>
                                          <p:spTgt spid="50"/>
                                        </p:tgtEl>
                                        <p:attrNameLst>
                                          <p:attrName>ppt_h</p:attrName>
                                        </p:attrNameLst>
                                      </p:cBhvr>
                                      <p:tavLst>
                                        <p:tav tm="0">
                                          <p:val>
                                            <p:strVal val="#ppt_h"/>
                                          </p:val>
                                        </p:tav>
                                        <p:tav tm="100000">
                                          <p:val>
                                            <p:strVal val="#ppt_h"/>
                                          </p:val>
                                        </p:tav>
                                      </p:tavLst>
                                    </p:anim>
                                  </p:childTnLst>
                                </p:cTn>
                              </p:par>
                            </p:childTnLst>
                          </p:cTn>
                        </p:par>
                        <p:par>
                          <p:cTn id="91" fill="hold">
                            <p:stCondLst>
                              <p:cond delay="5300"/>
                            </p:stCondLst>
                            <p:childTnLst>
                              <p:par>
                                <p:cTn id="92" presetID="2" presetClass="entr" presetSubtype="2" decel="100000" fill="hold" grpId="0" nodeType="afterEffect">
                                  <p:stCondLst>
                                    <p:cond delay="0"/>
                                  </p:stCondLst>
                                  <p:iterate type="wd">
                                    <p:tmPct val="10000"/>
                                  </p:iterate>
                                  <p:childTnLst>
                                    <p:set>
                                      <p:cBhvr>
                                        <p:cTn id="93" dur="1" fill="hold">
                                          <p:stCondLst>
                                            <p:cond delay="0"/>
                                          </p:stCondLst>
                                        </p:cTn>
                                        <p:tgtEl>
                                          <p:spTgt spid="52">
                                            <p:txEl>
                                              <p:pRg st="0" end="0"/>
                                            </p:txEl>
                                          </p:spTgt>
                                        </p:tgtEl>
                                        <p:attrNameLst>
                                          <p:attrName>style.visibility</p:attrName>
                                        </p:attrNameLst>
                                      </p:cBhvr>
                                      <p:to>
                                        <p:strVal val="visible"/>
                                      </p:to>
                                    </p:set>
                                    <p:anim calcmode="lin" valueType="num">
                                      <p:cBhvr additive="base">
                                        <p:cTn id="94" dur="500" fill="hold"/>
                                        <p:tgtEl>
                                          <p:spTgt spid="5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52">
                                            <p:txEl>
                                              <p:pRg st="0" end="0"/>
                                            </p:txEl>
                                          </p:spTgt>
                                        </p:tgtEl>
                                        <p:attrNameLst>
                                          <p:attrName>ppt_y</p:attrName>
                                        </p:attrNameLst>
                                      </p:cBhvr>
                                      <p:tavLst>
                                        <p:tav tm="0">
                                          <p:val>
                                            <p:strVal val="#ppt_y"/>
                                          </p:val>
                                        </p:tav>
                                        <p:tav tm="100000">
                                          <p:val>
                                            <p:strVal val="#ppt_y"/>
                                          </p:val>
                                        </p:tav>
                                      </p:tavLst>
                                    </p:anim>
                                  </p:childTnLst>
                                </p:cTn>
                              </p:par>
                              <p:par>
                                <p:cTn id="96" presetID="2" presetClass="entr" presetSubtype="4" decel="100000" fill="hold" grpId="0" nodeType="withEffect">
                                  <p:stCondLst>
                                    <p:cond delay="0"/>
                                  </p:stCondLst>
                                  <p:childTnLst>
                                    <p:set>
                                      <p:cBhvr>
                                        <p:cTn id="97" dur="1" fill="hold">
                                          <p:stCondLst>
                                            <p:cond delay="0"/>
                                          </p:stCondLst>
                                        </p:cTn>
                                        <p:tgtEl>
                                          <p:spTgt spid="53">
                                            <p:txEl>
                                              <p:pRg st="0" end="0"/>
                                            </p:txEl>
                                          </p:spTgt>
                                        </p:tgtEl>
                                        <p:attrNameLst>
                                          <p:attrName>style.visibility</p:attrName>
                                        </p:attrNameLst>
                                      </p:cBhvr>
                                      <p:to>
                                        <p:strVal val="visible"/>
                                      </p:to>
                                    </p:set>
                                    <p:anim calcmode="lin" valueType="num">
                                      <p:cBhvr additive="base">
                                        <p:cTn id="98" dur="500" fill="hold"/>
                                        <p:tgtEl>
                                          <p:spTgt spid="53">
                                            <p:txEl>
                                              <p:pRg st="0" end="0"/>
                                            </p:txEl>
                                          </p:spTgt>
                                        </p:tgtEl>
                                        <p:attrNameLst>
                                          <p:attrName>ppt_x</p:attrName>
                                        </p:attrNameLst>
                                      </p:cBhvr>
                                      <p:tavLst>
                                        <p:tav tm="0">
                                          <p:val>
                                            <p:strVal val="#ppt_x"/>
                                          </p:val>
                                        </p:tav>
                                        <p:tav tm="100000">
                                          <p:val>
                                            <p:strVal val="#ppt_x"/>
                                          </p:val>
                                        </p:tav>
                                      </p:tavLst>
                                    </p:anim>
                                    <p:anim calcmode="lin" valueType="num">
                                      <p:cBhvr additive="base">
                                        <p:cTn id="99" dur="500" fill="hold"/>
                                        <p:tgtEl>
                                          <p:spTgt spid="53">
                                            <p:txEl>
                                              <p:pRg st="0" end="0"/>
                                            </p:txEl>
                                          </p:spTgt>
                                        </p:tgtEl>
                                        <p:attrNameLst>
                                          <p:attrName>ppt_y</p:attrName>
                                        </p:attrNameLst>
                                      </p:cBhvr>
                                      <p:tavLst>
                                        <p:tav tm="0">
                                          <p:val>
                                            <p:strVal val="1+#ppt_h/2"/>
                                          </p:val>
                                        </p:tav>
                                        <p:tav tm="100000">
                                          <p:val>
                                            <p:strVal val="#ppt_y"/>
                                          </p:val>
                                        </p:tav>
                                      </p:tavLst>
                                    </p:anim>
                                  </p:childTnLst>
                                </p:cTn>
                              </p:par>
                              <p:par>
                                <p:cTn id="100" presetID="2" presetClass="entr" presetSubtype="4" decel="100000" fill="hold" grpId="0" nodeType="withEffect">
                                  <p:stCondLst>
                                    <p:cond delay="0"/>
                                  </p:stCondLst>
                                  <p:childTnLst>
                                    <p:set>
                                      <p:cBhvr>
                                        <p:cTn id="101" dur="1" fill="hold">
                                          <p:stCondLst>
                                            <p:cond delay="0"/>
                                          </p:stCondLst>
                                        </p:cTn>
                                        <p:tgtEl>
                                          <p:spTgt spid="54"/>
                                        </p:tgtEl>
                                        <p:attrNameLst>
                                          <p:attrName>style.visibility</p:attrName>
                                        </p:attrNameLst>
                                      </p:cBhvr>
                                      <p:to>
                                        <p:strVal val="visible"/>
                                      </p:to>
                                    </p:set>
                                    <p:anim calcmode="lin" valueType="num">
                                      <p:cBhvr additive="base">
                                        <p:cTn id="102" dur="500" fill="hold"/>
                                        <p:tgtEl>
                                          <p:spTgt spid="54"/>
                                        </p:tgtEl>
                                        <p:attrNameLst>
                                          <p:attrName>ppt_x</p:attrName>
                                        </p:attrNameLst>
                                      </p:cBhvr>
                                      <p:tavLst>
                                        <p:tav tm="0">
                                          <p:val>
                                            <p:strVal val="#ppt_x"/>
                                          </p:val>
                                        </p:tav>
                                        <p:tav tm="100000">
                                          <p:val>
                                            <p:strVal val="#ppt_x"/>
                                          </p:val>
                                        </p:tav>
                                      </p:tavLst>
                                    </p:anim>
                                    <p:anim calcmode="lin" valueType="num">
                                      <p:cBhvr additive="base">
                                        <p:cTn id="103" dur="500" fill="hold"/>
                                        <p:tgtEl>
                                          <p:spTgt spid="54"/>
                                        </p:tgtEl>
                                        <p:attrNameLst>
                                          <p:attrName>ppt_y</p:attrName>
                                        </p:attrNameLst>
                                      </p:cBhvr>
                                      <p:tavLst>
                                        <p:tav tm="0">
                                          <p:val>
                                            <p:strVal val="1+#ppt_h/2"/>
                                          </p:val>
                                        </p:tav>
                                        <p:tav tm="100000">
                                          <p:val>
                                            <p:strVal val="#ppt_y"/>
                                          </p:val>
                                        </p:tav>
                                      </p:tavLst>
                                    </p:anim>
                                  </p:childTnLst>
                                </p:cTn>
                              </p:par>
                            </p:childTnLst>
                          </p:cTn>
                        </p:par>
                        <p:par>
                          <p:cTn id="104" fill="hold">
                            <p:stCondLst>
                              <p:cond delay="5900"/>
                            </p:stCondLst>
                            <p:childTnLst>
                              <p:par>
                                <p:cTn id="105" presetID="2" presetClass="entr" presetSubtype="1" decel="100000" fill="hold" grpId="0" nodeType="afterEffect">
                                  <p:stCondLst>
                                    <p:cond delay="0"/>
                                  </p:stCondLst>
                                  <p:childTnLst>
                                    <p:set>
                                      <p:cBhvr>
                                        <p:cTn id="106" dur="1" fill="hold">
                                          <p:stCondLst>
                                            <p:cond delay="0"/>
                                          </p:stCondLst>
                                        </p:cTn>
                                        <p:tgtEl>
                                          <p:spTgt spid="55"/>
                                        </p:tgtEl>
                                        <p:attrNameLst>
                                          <p:attrName>style.visibility</p:attrName>
                                        </p:attrNameLst>
                                      </p:cBhvr>
                                      <p:to>
                                        <p:strVal val="visible"/>
                                      </p:to>
                                    </p:set>
                                    <p:anim calcmode="lin" valueType="num">
                                      <p:cBhvr additive="base">
                                        <p:cTn id="107" dur="750" fill="hold"/>
                                        <p:tgtEl>
                                          <p:spTgt spid="55"/>
                                        </p:tgtEl>
                                        <p:attrNameLst>
                                          <p:attrName>ppt_x</p:attrName>
                                        </p:attrNameLst>
                                      </p:cBhvr>
                                      <p:tavLst>
                                        <p:tav tm="0">
                                          <p:val>
                                            <p:strVal val="#ppt_x"/>
                                          </p:val>
                                        </p:tav>
                                        <p:tav tm="100000">
                                          <p:val>
                                            <p:strVal val="#ppt_x"/>
                                          </p:val>
                                        </p:tav>
                                      </p:tavLst>
                                    </p:anim>
                                    <p:anim calcmode="lin" valueType="num">
                                      <p:cBhvr additive="base">
                                        <p:cTn id="108" dur="750" fill="hold"/>
                                        <p:tgtEl>
                                          <p:spTgt spid="55"/>
                                        </p:tgtEl>
                                        <p:attrNameLst>
                                          <p:attrName>ppt_y</p:attrName>
                                        </p:attrNameLst>
                                      </p:cBhvr>
                                      <p:tavLst>
                                        <p:tav tm="0">
                                          <p:val>
                                            <p:strVal val="0-#ppt_h/2"/>
                                          </p:val>
                                        </p:tav>
                                        <p:tav tm="100000">
                                          <p:val>
                                            <p:strVal val="#ppt_y"/>
                                          </p:val>
                                        </p:tav>
                                      </p:tavLst>
                                    </p:anim>
                                  </p:childTnLst>
                                </p:cTn>
                              </p:par>
                              <p:par>
                                <p:cTn id="109" presetID="45" presetClass="entr" presetSubtype="0" fill="hold" grpId="1" nodeType="withEffect">
                                  <p:stCondLst>
                                    <p:cond delay="0"/>
                                  </p:stCondLst>
                                  <p:childTnLst>
                                    <p:set>
                                      <p:cBhvr>
                                        <p:cTn id="110" dur="1" fill="hold">
                                          <p:stCondLst>
                                            <p:cond delay="0"/>
                                          </p:stCondLst>
                                        </p:cTn>
                                        <p:tgtEl>
                                          <p:spTgt spid="55"/>
                                        </p:tgtEl>
                                        <p:attrNameLst>
                                          <p:attrName>style.visibility</p:attrName>
                                        </p:attrNameLst>
                                      </p:cBhvr>
                                      <p:to>
                                        <p:strVal val="visible"/>
                                      </p:to>
                                    </p:set>
                                    <p:animEffect transition="in" filter="fade">
                                      <p:cBhvr>
                                        <p:cTn id="111" dur="750"/>
                                        <p:tgtEl>
                                          <p:spTgt spid="55"/>
                                        </p:tgtEl>
                                      </p:cBhvr>
                                    </p:animEffect>
                                    <p:anim calcmode="lin" valueType="num">
                                      <p:cBhvr>
                                        <p:cTn id="112" dur="750" fill="hold"/>
                                        <p:tgtEl>
                                          <p:spTgt spid="55"/>
                                        </p:tgtEl>
                                        <p:attrNameLst>
                                          <p:attrName>ppt_w</p:attrName>
                                        </p:attrNameLst>
                                      </p:cBhvr>
                                      <p:tavLst>
                                        <p:tav tm="0" fmla="#ppt_w*sin(2.5*pi*$)">
                                          <p:val>
                                            <p:fltVal val="0"/>
                                          </p:val>
                                        </p:tav>
                                        <p:tav tm="100000">
                                          <p:val>
                                            <p:fltVal val="1"/>
                                          </p:val>
                                        </p:tav>
                                      </p:tavLst>
                                    </p:anim>
                                    <p:anim calcmode="lin" valueType="num">
                                      <p:cBhvr>
                                        <p:cTn id="113" dur="750" fill="hold"/>
                                        <p:tgtEl>
                                          <p:spTgt spid="55"/>
                                        </p:tgtEl>
                                        <p:attrNameLst>
                                          <p:attrName>ppt_h</p:attrName>
                                        </p:attrNameLst>
                                      </p:cBhvr>
                                      <p:tavLst>
                                        <p:tav tm="0">
                                          <p:val>
                                            <p:strVal val="#ppt_h"/>
                                          </p:val>
                                        </p:tav>
                                        <p:tav tm="100000">
                                          <p:val>
                                            <p:strVal val="#ppt_h"/>
                                          </p:val>
                                        </p:tav>
                                      </p:tavLst>
                                    </p:anim>
                                  </p:childTnLst>
                                </p:cTn>
                              </p:par>
                            </p:childTnLst>
                          </p:cTn>
                        </p:par>
                        <p:par>
                          <p:cTn id="114" fill="hold">
                            <p:stCondLst>
                              <p:cond delay="6650"/>
                            </p:stCondLst>
                            <p:childTnLst>
                              <p:par>
                                <p:cTn id="115" presetID="2" presetClass="entr" presetSubtype="2" decel="100000" fill="hold" grpId="0" nodeType="afterEffect">
                                  <p:stCondLst>
                                    <p:cond delay="0"/>
                                  </p:stCondLst>
                                  <p:iterate type="wd">
                                    <p:tmPct val="10000"/>
                                  </p:iterate>
                                  <p:childTnLst>
                                    <p:set>
                                      <p:cBhvr>
                                        <p:cTn id="116" dur="1" fill="hold">
                                          <p:stCondLst>
                                            <p:cond delay="0"/>
                                          </p:stCondLst>
                                        </p:cTn>
                                        <p:tgtEl>
                                          <p:spTgt spid="57">
                                            <p:txEl>
                                              <p:pRg st="0" end="0"/>
                                            </p:txEl>
                                          </p:spTgt>
                                        </p:tgtEl>
                                        <p:attrNameLst>
                                          <p:attrName>style.visibility</p:attrName>
                                        </p:attrNameLst>
                                      </p:cBhvr>
                                      <p:to>
                                        <p:strVal val="visible"/>
                                      </p:to>
                                    </p:set>
                                    <p:anim calcmode="lin" valueType="num">
                                      <p:cBhvr additive="base">
                                        <p:cTn id="117"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18" dur="500" fill="hold"/>
                                        <p:tgtEl>
                                          <p:spTgt spid="57">
                                            <p:txEl>
                                              <p:pRg st="0" end="0"/>
                                            </p:txEl>
                                          </p:spTgt>
                                        </p:tgtEl>
                                        <p:attrNameLst>
                                          <p:attrName>ppt_y</p:attrName>
                                        </p:attrNameLst>
                                      </p:cBhvr>
                                      <p:tavLst>
                                        <p:tav tm="0">
                                          <p:val>
                                            <p:strVal val="#ppt_y"/>
                                          </p:val>
                                        </p:tav>
                                        <p:tav tm="100000">
                                          <p:val>
                                            <p:strVal val="#ppt_y"/>
                                          </p:val>
                                        </p:tav>
                                      </p:tavLst>
                                    </p:anim>
                                  </p:childTnLst>
                                </p:cTn>
                              </p:par>
                              <p:par>
                                <p:cTn id="119" presetID="2" presetClass="entr" presetSubtype="4" decel="100000" fill="hold" grpId="0" nodeType="withEffect">
                                  <p:stCondLst>
                                    <p:cond delay="0"/>
                                  </p:stCondLst>
                                  <p:childTnLst>
                                    <p:set>
                                      <p:cBhvr>
                                        <p:cTn id="120" dur="1" fill="hold">
                                          <p:stCondLst>
                                            <p:cond delay="0"/>
                                          </p:stCondLst>
                                        </p:cTn>
                                        <p:tgtEl>
                                          <p:spTgt spid="58">
                                            <p:txEl>
                                              <p:pRg st="0" end="0"/>
                                            </p:txEl>
                                          </p:spTgt>
                                        </p:tgtEl>
                                        <p:attrNameLst>
                                          <p:attrName>style.visibility</p:attrName>
                                        </p:attrNameLst>
                                      </p:cBhvr>
                                      <p:to>
                                        <p:strVal val="visible"/>
                                      </p:to>
                                    </p:set>
                                    <p:anim calcmode="lin" valueType="num">
                                      <p:cBhvr additive="base">
                                        <p:cTn id="121" dur="500" fill="hold"/>
                                        <p:tgtEl>
                                          <p:spTgt spid="58">
                                            <p:txEl>
                                              <p:pRg st="0" end="0"/>
                                            </p:txEl>
                                          </p:spTgt>
                                        </p:tgtEl>
                                        <p:attrNameLst>
                                          <p:attrName>ppt_x</p:attrName>
                                        </p:attrNameLst>
                                      </p:cBhvr>
                                      <p:tavLst>
                                        <p:tav tm="0">
                                          <p:val>
                                            <p:strVal val="#ppt_x"/>
                                          </p:val>
                                        </p:tav>
                                        <p:tav tm="100000">
                                          <p:val>
                                            <p:strVal val="#ppt_x"/>
                                          </p:val>
                                        </p:tav>
                                      </p:tavLst>
                                    </p:anim>
                                    <p:anim calcmode="lin" valueType="num">
                                      <p:cBhvr additive="base">
                                        <p:cTn id="122" dur="500" fill="hold"/>
                                        <p:tgtEl>
                                          <p:spTgt spid="58">
                                            <p:txEl>
                                              <p:pRg st="0" end="0"/>
                                            </p:txEl>
                                          </p:spTgt>
                                        </p:tgtEl>
                                        <p:attrNameLst>
                                          <p:attrName>ppt_y</p:attrName>
                                        </p:attrNameLst>
                                      </p:cBhvr>
                                      <p:tavLst>
                                        <p:tav tm="0">
                                          <p:val>
                                            <p:strVal val="1+#ppt_h/2"/>
                                          </p:val>
                                        </p:tav>
                                        <p:tav tm="100000">
                                          <p:val>
                                            <p:strVal val="#ppt_y"/>
                                          </p:val>
                                        </p:tav>
                                      </p:tavLst>
                                    </p:anim>
                                  </p:childTnLst>
                                </p:cTn>
                              </p:par>
                              <p:par>
                                <p:cTn id="123" presetID="2" presetClass="entr" presetSubtype="4" decel="100000" fill="hold" grpId="0" nodeType="withEffect">
                                  <p:stCondLst>
                                    <p:cond delay="0"/>
                                  </p:stCondLst>
                                  <p:childTnLst>
                                    <p:set>
                                      <p:cBhvr>
                                        <p:cTn id="124" dur="1" fill="hold">
                                          <p:stCondLst>
                                            <p:cond delay="0"/>
                                          </p:stCondLst>
                                        </p:cTn>
                                        <p:tgtEl>
                                          <p:spTgt spid="59"/>
                                        </p:tgtEl>
                                        <p:attrNameLst>
                                          <p:attrName>style.visibility</p:attrName>
                                        </p:attrNameLst>
                                      </p:cBhvr>
                                      <p:to>
                                        <p:strVal val="visible"/>
                                      </p:to>
                                    </p:set>
                                    <p:anim calcmode="lin" valueType="num">
                                      <p:cBhvr additive="base">
                                        <p:cTn id="125" dur="500" fill="hold"/>
                                        <p:tgtEl>
                                          <p:spTgt spid="59"/>
                                        </p:tgtEl>
                                        <p:attrNameLst>
                                          <p:attrName>ppt_x</p:attrName>
                                        </p:attrNameLst>
                                      </p:cBhvr>
                                      <p:tavLst>
                                        <p:tav tm="0">
                                          <p:val>
                                            <p:strVal val="#ppt_x"/>
                                          </p:val>
                                        </p:tav>
                                        <p:tav tm="100000">
                                          <p:val>
                                            <p:strVal val="#ppt_x"/>
                                          </p:val>
                                        </p:tav>
                                      </p:tavLst>
                                    </p:anim>
                                    <p:anim calcmode="lin" valueType="num">
                                      <p:cBhvr additive="base">
                                        <p:cTn id="126" dur="500" fill="hold"/>
                                        <p:tgtEl>
                                          <p:spTgt spid="59"/>
                                        </p:tgtEl>
                                        <p:attrNameLst>
                                          <p:attrName>ppt_y</p:attrName>
                                        </p:attrNameLst>
                                      </p:cBhvr>
                                      <p:tavLst>
                                        <p:tav tm="0">
                                          <p:val>
                                            <p:strVal val="1+#ppt_h/2"/>
                                          </p:val>
                                        </p:tav>
                                        <p:tav tm="100000">
                                          <p:val>
                                            <p:strVal val="#ppt_y"/>
                                          </p:val>
                                        </p:tav>
                                      </p:tavLst>
                                    </p:anim>
                                  </p:childTnLst>
                                </p:cTn>
                              </p:par>
                            </p:childTnLst>
                          </p:cTn>
                        </p:par>
                        <p:par>
                          <p:cTn id="127" fill="hold">
                            <p:stCondLst>
                              <p:cond delay="7250"/>
                            </p:stCondLst>
                            <p:childTnLst>
                              <p:par>
                                <p:cTn id="128" presetID="2" presetClass="entr" presetSubtype="1" decel="100000" fill="hold" grpId="0" nodeType="afterEffect">
                                  <p:stCondLst>
                                    <p:cond delay="0"/>
                                  </p:stCondLst>
                                  <p:childTnLst>
                                    <p:set>
                                      <p:cBhvr>
                                        <p:cTn id="129" dur="1" fill="hold">
                                          <p:stCondLst>
                                            <p:cond delay="0"/>
                                          </p:stCondLst>
                                        </p:cTn>
                                        <p:tgtEl>
                                          <p:spTgt spid="60"/>
                                        </p:tgtEl>
                                        <p:attrNameLst>
                                          <p:attrName>style.visibility</p:attrName>
                                        </p:attrNameLst>
                                      </p:cBhvr>
                                      <p:to>
                                        <p:strVal val="visible"/>
                                      </p:to>
                                    </p:set>
                                    <p:anim calcmode="lin" valueType="num">
                                      <p:cBhvr additive="base">
                                        <p:cTn id="130" dur="750" fill="hold"/>
                                        <p:tgtEl>
                                          <p:spTgt spid="60"/>
                                        </p:tgtEl>
                                        <p:attrNameLst>
                                          <p:attrName>ppt_x</p:attrName>
                                        </p:attrNameLst>
                                      </p:cBhvr>
                                      <p:tavLst>
                                        <p:tav tm="0">
                                          <p:val>
                                            <p:strVal val="#ppt_x"/>
                                          </p:val>
                                        </p:tav>
                                        <p:tav tm="100000">
                                          <p:val>
                                            <p:strVal val="#ppt_x"/>
                                          </p:val>
                                        </p:tav>
                                      </p:tavLst>
                                    </p:anim>
                                    <p:anim calcmode="lin" valueType="num">
                                      <p:cBhvr additive="base">
                                        <p:cTn id="131" dur="750" fill="hold"/>
                                        <p:tgtEl>
                                          <p:spTgt spid="60"/>
                                        </p:tgtEl>
                                        <p:attrNameLst>
                                          <p:attrName>ppt_y</p:attrName>
                                        </p:attrNameLst>
                                      </p:cBhvr>
                                      <p:tavLst>
                                        <p:tav tm="0">
                                          <p:val>
                                            <p:strVal val="0-#ppt_h/2"/>
                                          </p:val>
                                        </p:tav>
                                        <p:tav tm="100000">
                                          <p:val>
                                            <p:strVal val="#ppt_y"/>
                                          </p:val>
                                        </p:tav>
                                      </p:tavLst>
                                    </p:anim>
                                  </p:childTnLst>
                                </p:cTn>
                              </p:par>
                              <p:par>
                                <p:cTn id="132" presetID="45" presetClass="entr" presetSubtype="0" fill="hold" grpId="1" nodeType="withEffect">
                                  <p:stCondLst>
                                    <p:cond delay="0"/>
                                  </p:stCondLst>
                                  <p:childTnLst>
                                    <p:set>
                                      <p:cBhvr>
                                        <p:cTn id="133" dur="1" fill="hold">
                                          <p:stCondLst>
                                            <p:cond delay="0"/>
                                          </p:stCondLst>
                                        </p:cTn>
                                        <p:tgtEl>
                                          <p:spTgt spid="60"/>
                                        </p:tgtEl>
                                        <p:attrNameLst>
                                          <p:attrName>style.visibility</p:attrName>
                                        </p:attrNameLst>
                                      </p:cBhvr>
                                      <p:to>
                                        <p:strVal val="visible"/>
                                      </p:to>
                                    </p:set>
                                    <p:animEffect transition="in" filter="fade">
                                      <p:cBhvr>
                                        <p:cTn id="134" dur="750"/>
                                        <p:tgtEl>
                                          <p:spTgt spid="60"/>
                                        </p:tgtEl>
                                      </p:cBhvr>
                                    </p:animEffect>
                                    <p:anim calcmode="lin" valueType="num">
                                      <p:cBhvr>
                                        <p:cTn id="135" dur="750" fill="hold"/>
                                        <p:tgtEl>
                                          <p:spTgt spid="60"/>
                                        </p:tgtEl>
                                        <p:attrNameLst>
                                          <p:attrName>ppt_w</p:attrName>
                                        </p:attrNameLst>
                                      </p:cBhvr>
                                      <p:tavLst>
                                        <p:tav tm="0" fmla="#ppt_w*sin(2.5*pi*$)">
                                          <p:val>
                                            <p:fltVal val="0"/>
                                          </p:val>
                                        </p:tav>
                                        <p:tav tm="100000">
                                          <p:val>
                                            <p:fltVal val="1"/>
                                          </p:val>
                                        </p:tav>
                                      </p:tavLst>
                                    </p:anim>
                                    <p:anim calcmode="lin" valueType="num">
                                      <p:cBhvr>
                                        <p:cTn id="136" dur="750" fill="hold"/>
                                        <p:tgtEl>
                                          <p:spTgt spid="60"/>
                                        </p:tgtEl>
                                        <p:attrNameLst>
                                          <p:attrName>ppt_h</p:attrName>
                                        </p:attrNameLst>
                                      </p:cBhvr>
                                      <p:tavLst>
                                        <p:tav tm="0">
                                          <p:val>
                                            <p:strVal val="#ppt_h"/>
                                          </p:val>
                                        </p:tav>
                                        <p:tav tm="100000">
                                          <p:val>
                                            <p:strVal val="#ppt_h"/>
                                          </p:val>
                                        </p:tav>
                                      </p:tavLst>
                                    </p:anim>
                                  </p:childTnLst>
                                </p:cTn>
                              </p:par>
                            </p:childTnLst>
                          </p:cTn>
                        </p:par>
                        <p:par>
                          <p:cTn id="137" fill="hold">
                            <p:stCondLst>
                              <p:cond delay="8000"/>
                            </p:stCondLst>
                            <p:childTnLst>
                              <p:par>
                                <p:cTn id="138" presetID="2" presetClass="entr" presetSubtype="2" decel="100000" fill="hold" grpId="0" nodeType="afterEffect">
                                  <p:stCondLst>
                                    <p:cond delay="0"/>
                                  </p:stCondLst>
                                  <p:iterate type="wd">
                                    <p:tmPct val="10000"/>
                                  </p:iterate>
                                  <p:childTnLst>
                                    <p:set>
                                      <p:cBhvr>
                                        <p:cTn id="139" dur="1" fill="hold">
                                          <p:stCondLst>
                                            <p:cond delay="0"/>
                                          </p:stCondLst>
                                        </p:cTn>
                                        <p:tgtEl>
                                          <p:spTgt spid="62">
                                            <p:txEl>
                                              <p:pRg st="0" end="0"/>
                                            </p:txEl>
                                          </p:spTgt>
                                        </p:tgtEl>
                                        <p:attrNameLst>
                                          <p:attrName>style.visibility</p:attrName>
                                        </p:attrNameLst>
                                      </p:cBhvr>
                                      <p:to>
                                        <p:strVal val="visible"/>
                                      </p:to>
                                    </p:set>
                                    <p:anim calcmode="lin" valueType="num">
                                      <p:cBhvr additive="base">
                                        <p:cTn id="140" dur="500" fill="hold"/>
                                        <p:tgtEl>
                                          <p:spTgt spid="62">
                                            <p:txEl>
                                              <p:pRg st="0" end="0"/>
                                            </p:txEl>
                                          </p:spTgt>
                                        </p:tgtEl>
                                        <p:attrNameLst>
                                          <p:attrName>ppt_x</p:attrName>
                                        </p:attrNameLst>
                                      </p:cBhvr>
                                      <p:tavLst>
                                        <p:tav tm="0">
                                          <p:val>
                                            <p:strVal val="1+#ppt_w/2"/>
                                          </p:val>
                                        </p:tav>
                                        <p:tav tm="100000">
                                          <p:val>
                                            <p:strVal val="#ppt_x"/>
                                          </p:val>
                                        </p:tav>
                                      </p:tavLst>
                                    </p:anim>
                                    <p:anim calcmode="lin" valueType="num">
                                      <p:cBhvr additive="base">
                                        <p:cTn id="141" dur="500" fill="hold"/>
                                        <p:tgtEl>
                                          <p:spTgt spid="62">
                                            <p:txEl>
                                              <p:pRg st="0" end="0"/>
                                            </p:txEl>
                                          </p:spTgt>
                                        </p:tgtEl>
                                        <p:attrNameLst>
                                          <p:attrName>ppt_y</p:attrName>
                                        </p:attrNameLst>
                                      </p:cBhvr>
                                      <p:tavLst>
                                        <p:tav tm="0">
                                          <p:val>
                                            <p:strVal val="#ppt_y"/>
                                          </p:val>
                                        </p:tav>
                                        <p:tav tm="100000">
                                          <p:val>
                                            <p:strVal val="#ppt_y"/>
                                          </p:val>
                                        </p:tav>
                                      </p:tavLst>
                                    </p:anim>
                                  </p:childTnLst>
                                </p:cTn>
                              </p:par>
                              <p:par>
                                <p:cTn id="142" presetID="2" presetClass="entr" presetSubtype="4" decel="100000" fill="hold" grpId="0" nodeType="withEffect">
                                  <p:stCondLst>
                                    <p:cond delay="0"/>
                                  </p:stCondLst>
                                  <p:childTnLst>
                                    <p:set>
                                      <p:cBhvr>
                                        <p:cTn id="143" dur="1" fill="hold">
                                          <p:stCondLst>
                                            <p:cond delay="0"/>
                                          </p:stCondLst>
                                        </p:cTn>
                                        <p:tgtEl>
                                          <p:spTgt spid="63">
                                            <p:txEl>
                                              <p:pRg st="0" end="0"/>
                                            </p:txEl>
                                          </p:spTgt>
                                        </p:tgtEl>
                                        <p:attrNameLst>
                                          <p:attrName>style.visibility</p:attrName>
                                        </p:attrNameLst>
                                      </p:cBhvr>
                                      <p:to>
                                        <p:strVal val="visible"/>
                                      </p:to>
                                    </p:set>
                                    <p:anim calcmode="lin" valueType="num">
                                      <p:cBhvr additive="base">
                                        <p:cTn id="144"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145" dur="500" fill="hold"/>
                                        <p:tgtEl>
                                          <p:spTgt spid="63">
                                            <p:txEl>
                                              <p:pRg st="0" end="0"/>
                                            </p:txEl>
                                          </p:spTgt>
                                        </p:tgtEl>
                                        <p:attrNameLst>
                                          <p:attrName>ppt_y</p:attrName>
                                        </p:attrNameLst>
                                      </p:cBhvr>
                                      <p:tavLst>
                                        <p:tav tm="0">
                                          <p:val>
                                            <p:strVal val="1+#ppt_h/2"/>
                                          </p:val>
                                        </p:tav>
                                        <p:tav tm="100000">
                                          <p:val>
                                            <p:strVal val="#ppt_y"/>
                                          </p:val>
                                        </p:tav>
                                      </p:tavLst>
                                    </p:anim>
                                  </p:childTnLst>
                                </p:cTn>
                              </p:par>
                              <p:par>
                                <p:cTn id="146" presetID="2" presetClass="entr" presetSubtype="4" decel="10000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anim calcmode="lin" valueType="num">
                                      <p:cBhvr additive="base">
                                        <p:cTn id="148" dur="500" fill="hold"/>
                                        <p:tgtEl>
                                          <p:spTgt spid="64"/>
                                        </p:tgtEl>
                                        <p:attrNameLst>
                                          <p:attrName>ppt_x</p:attrName>
                                        </p:attrNameLst>
                                      </p:cBhvr>
                                      <p:tavLst>
                                        <p:tav tm="0">
                                          <p:val>
                                            <p:strVal val="#ppt_x"/>
                                          </p:val>
                                        </p:tav>
                                        <p:tav tm="100000">
                                          <p:val>
                                            <p:strVal val="#ppt_x"/>
                                          </p:val>
                                        </p:tav>
                                      </p:tavLst>
                                    </p:anim>
                                    <p:anim calcmode="lin" valueType="num">
                                      <p:cBhvr additive="base">
                                        <p:cTn id="149" dur="500" fill="hold"/>
                                        <p:tgtEl>
                                          <p:spTgt spid="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4" decel="10000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30" grpId="0" animBg="1"/>
      <p:bldP spid="31" grpId="0" animBg="1"/>
      <p:bldP spid="31" grpId="1" animBg="1"/>
      <p:bldP spid="4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ppt_x"/>
                          </p:val>
                        </p:tav>
                        <p:tav tm="100000">
                          <p:val>
                            <p:strVal val="#ppt_x"/>
                          </p:val>
                        </p:tav>
                      </p:tavLst>
                    </p:anim>
                    <p:anim calcmode="lin" valueType="num">
                      <p:cBhvr additive="base">
                        <p:cTn dur="500" fill="hold"/>
                        <p:tgtEl>
                          <p:spTgt spid="43"/>
                        </p:tgtEl>
                        <p:attrNameLst>
                          <p:attrName>ppt_y</p:attrName>
                        </p:attrNameLst>
                      </p:cBhvr>
                      <p:tavLst>
                        <p:tav tm="0">
                          <p:val>
                            <p:strVal val="1+#ppt_h/2"/>
                          </p:val>
                        </p:tav>
                        <p:tav tm="100000">
                          <p:val>
                            <p:strVal val="#ppt_y"/>
                          </p:val>
                        </p:tav>
                      </p:tavLst>
                    </p:anim>
                  </p:childTnLst>
                </p:cTn>
              </p:par>
            </p:tnLst>
          </p:tmpl>
        </p:tmplLst>
      </p:bldP>
      <p:bldP spid="44" grpId="0" animBg="1"/>
      <p:bldP spid="45" grpId="0" animBg="1"/>
      <p:bldP spid="45" grpId="1" animBg="1"/>
      <p:bldP spid="4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4" decel="100000" fill="hold" nodeType="with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animBg="1"/>
      <p:bldP spid="50" grpId="0" animBg="1"/>
      <p:bldP spid="50" grpId="1" animBg="1"/>
      <p:bldP spid="5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1+#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4" decel="100000" fill="hold" nodeType="withEffect">
                  <p:stCondLst>
                    <p:cond delay="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ppt_x"/>
                          </p:val>
                        </p:tav>
                        <p:tav tm="100000">
                          <p:val>
                            <p:strVal val="#ppt_x"/>
                          </p:val>
                        </p:tav>
                      </p:tavLst>
                    </p:anim>
                    <p:anim calcmode="lin" valueType="num">
                      <p:cBhvr additive="base">
                        <p:cTn dur="500" fill="hold"/>
                        <p:tgtEl>
                          <p:spTgt spid="53"/>
                        </p:tgtEl>
                        <p:attrNameLst>
                          <p:attrName>ppt_y</p:attrName>
                        </p:attrNameLst>
                      </p:cBhvr>
                      <p:tavLst>
                        <p:tav tm="0">
                          <p:val>
                            <p:strVal val="1+#ppt_h/2"/>
                          </p:val>
                        </p:tav>
                        <p:tav tm="100000">
                          <p:val>
                            <p:strVal val="#ppt_y"/>
                          </p:val>
                        </p:tav>
                      </p:tavLst>
                    </p:anim>
                  </p:childTnLst>
                </p:cTn>
              </p:par>
            </p:tnLst>
          </p:tmpl>
        </p:tmplLst>
      </p:bldP>
      <p:bldP spid="54" grpId="0" animBg="1"/>
      <p:bldP spid="55" grpId="0" animBg="1"/>
      <p:bldP spid="55" grpId="1" animBg="1"/>
      <p:bldP spid="57"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build="p">
        <p:tmplLst>
          <p:tmpl lvl="1">
            <p:tnLst>
              <p:par>
                <p:cTn presetID="2" presetClass="entr" presetSubtype="4" decel="100000" fill="hold" nodeType="withEffect">
                  <p:stCondLst>
                    <p:cond delay="0"/>
                  </p:stCondLst>
                  <p:childTnLst>
                    <p:set>
                      <p:cBhvr>
                        <p:cTn dur="1" fill="hold">
                          <p:stCondLst>
                            <p:cond delay="0"/>
                          </p:stCondLst>
                        </p:cTn>
                        <p:tgtEl>
                          <p:spTgt spid="58"/>
                        </p:tgtEl>
                        <p:attrNameLst>
                          <p:attrName>style.visibility</p:attrName>
                        </p:attrNameLst>
                      </p:cBhvr>
                      <p:to>
                        <p:strVal val="visible"/>
                      </p:to>
                    </p:set>
                    <p:anim calcmode="lin" valueType="num">
                      <p:cBhvr additive="base">
                        <p:cTn dur="500" fill="hold"/>
                        <p:tgtEl>
                          <p:spTgt spid="58"/>
                        </p:tgtEl>
                        <p:attrNameLst>
                          <p:attrName>ppt_x</p:attrName>
                        </p:attrNameLst>
                      </p:cBhvr>
                      <p:tavLst>
                        <p:tav tm="0">
                          <p:val>
                            <p:strVal val="#ppt_x"/>
                          </p:val>
                        </p:tav>
                        <p:tav tm="100000">
                          <p:val>
                            <p:strVal val="#ppt_x"/>
                          </p:val>
                        </p:tav>
                      </p:tavLst>
                    </p:anim>
                    <p:anim calcmode="lin" valueType="num">
                      <p:cBhvr additive="base">
                        <p:cTn dur="500" fill="hold"/>
                        <p:tgtEl>
                          <p:spTgt spid="58"/>
                        </p:tgtEl>
                        <p:attrNameLst>
                          <p:attrName>ppt_y</p:attrName>
                        </p:attrNameLst>
                      </p:cBhvr>
                      <p:tavLst>
                        <p:tav tm="0">
                          <p:val>
                            <p:strVal val="1+#ppt_h/2"/>
                          </p:val>
                        </p:tav>
                        <p:tav tm="100000">
                          <p:val>
                            <p:strVal val="#ppt_y"/>
                          </p:val>
                        </p:tav>
                      </p:tavLst>
                    </p:anim>
                  </p:childTnLst>
                </p:cTn>
              </p:par>
            </p:tnLst>
          </p:tmpl>
        </p:tmplLst>
      </p:bldP>
      <p:bldP spid="59" grpId="0" animBg="1"/>
      <p:bldP spid="60" grpId="0" animBg="1"/>
      <p:bldP spid="60" grpId="1" animBg="1"/>
      <p:bldP spid="6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1+#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build="p">
        <p:tmplLst>
          <p:tmpl lvl="1">
            <p:tnLst>
              <p:par>
                <p:cTn presetID="2" presetClass="entr" presetSubtype="4" decel="100000" fill="hold" nodeType="withEffect">
                  <p:stCondLst>
                    <p:cond delay="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1+#ppt_h/2"/>
                          </p:val>
                        </p:tav>
                        <p:tav tm="100000">
                          <p:val>
                            <p:strVal val="#ppt_y"/>
                          </p:val>
                        </p:tav>
                      </p:tavLst>
                    </p:anim>
                  </p:childTnLst>
                </p:cTn>
              </p:par>
            </p:tnLst>
          </p:tmpl>
        </p:tmplLst>
      </p:bldP>
      <p:bldP spid="6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 Image and Text">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297509" y="673148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0" name="円/楕円 39"/>
          <p:cNvSpPr/>
          <p:nvPr userDrawn="1"/>
        </p:nvSpPr>
        <p:spPr>
          <a:xfrm>
            <a:off x="2067923" y="3222046"/>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65789" y="381494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904038" y="3097899"/>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図プレースホルダー 5"/>
          <p:cNvSpPr>
            <a:spLocks noGrp="1"/>
          </p:cNvSpPr>
          <p:nvPr>
            <p:ph type="pic" sz="quarter" idx="14" hasCustomPrompt="1"/>
          </p:nvPr>
        </p:nvSpPr>
        <p:spPr>
          <a:xfrm>
            <a:off x="2067923" y="3222046"/>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44" name="円/楕円 43"/>
          <p:cNvSpPr/>
          <p:nvPr userDrawn="1"/>
        </p:nvSpPr>
        <p:spPr>
          <a:xfrm>
            <a:off x="771779" y="307803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5" name="円/楕円 44"/>
          <p:cNvSpPr/>
          <p:nvPr userDrawn="1"/>
        </p:nvSpPr>
        <p:spPr>
          <a:xfrm>
            <a:off x="2149865" y="3125836"/>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6" name="円/楕円 45"/>
          <p:cNvSpPr/>
          <p:nvPr userDrawn="1"/>
        </p:nvSpPr>
        <p:spPr>
          <a:xfrm>
            <a:off x="7300185" y="634733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7" name="テキスト プレースホルダー 6"/>
          <p:cNvSpPr>
            <a:spLocks noGrp="1"/>
          </p:cNvSpPr>
          <p:nvPr>
            <p:ph type="body" sz="quarter" idx="15" hasCustomPrompt="1"/>
          </p:nvPr>
        </p:nvSpPr>
        <p:spPr>
          <a:xfrm>
            <a:off x="8011062" y="4280927"/>
            <a:ext cx="8732894" cy="386702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8" name="正方形/長方形 47"/>
          <p:cNvSpPr/>
          <p:nvPr userDrawn="1"/>
        </p:nvSpPr>
        <p:spPr>
          <a:xfrm>
            <a:off x="8155077" y="409753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テキスト プレースホルダー 6"/>
          <p:cNvSpPr>
            <a:spLocks noGrp="1"/>
          </p:cNvSpPr>
          <p:nvPr>
            <p:ph type="body" sz="quarter" idx="16" hasCustomPrompt="1"/>
          </p:nvPr>
        </p:nvSpPr>
        <p:spPr>
          <a:xfrm>
            <a:off x="8011061" y="3129723"/>
            <a:ext cx="8732894"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88194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44"/>
                                        </p:tgtEl>
                                        <p:attrNameLst>
                                          <p:attrName>style.visibility</p:attrName>
                                        </p:attrNameLst>
                                      </p:cBhvr>
                                      <p:to>
                                        <p:strVal val="visible"/>
                                      </p:to>
                                    </p:set>
                                    <p:anim calcmode="lin" valueType="num">
                                      <p:cBhvr>
                                        <p:cTn id="15" dur="1000" fill="hold"/>
                                        <p:tgtEl>
                                          <p:spTgt spid="44"/>
                                        </p:tgtEl>
                                        <p:attrNameLst>
                                          <p:attrName>ppt_w</p:attrName>
                                        </p:attrNameLst>
                                      </p:cBhvr>
                                      <p:tavLst>
                                        <p:tav tm="0">
                                          <p:val>
                                            <p:fltVal val="0"/>
                                          </p:val>
                                        </p:tav>
                                        <p:tav tm="100000">
                                          <p:val>
                                            <p:strVal val="#ppt_w"/>
                                          </p:val>
                                        </p:tav>
                                      </p:tavLst>
                                    </p:anim>
                                    <p:anim calcmode="lin" valueType="num">
                                      <p:cBhvr>
                                        <p:cTn id="16" dur="1000" fill="hold"/>
                                        <p:tgtEl>
                                          <p:spTgt spid="44"/>
                                        </p:tgtEl>
                                        <p:attrNameLst>
                                          <p:attrName>ppt_h</p:attrName>
                                        </p:attrNameLst>
                                      </p:cBhvr>
                                      <p:tavLst>
                                        <p:tav tm="0">
                                          <p:val>
                                            <p:fltVal val="0"/>
                                          </p:val>
                                        </p:tav>
                                        <p:tav tm="100000">
                                          <p:val>
                                            <p:strVal val="#ppt_h"/>
                                          </p:val>
                                        </p:tav>
                                      </p:tavLst>
                                    </p:anim>
                                    <p:animEffect transition="in" filter="fade">
                                      <p:cBhvr>
                                        <p:cTn id="17" dur="1000"/>
                                        <p:tgtEl>
                                          <p:spTgt spid="44"/>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44"/>
                                        </p:tgtEl>
                                        <p:attrNameLst>
                                          <p:attrName>style.visibility</p:attrName>
                                        </p:attrNameLst>
                                      </p:cBhvr>
                                      <p:to>
                                        <p:strVal val="visible"/>
                                      </p:to>
                                    </p:set>
                                    <p:anim calcmode="lin" valueType="num">
                                      <p:cBhvr additive="base">
                                        <p:cTn id="20" dur="1000" fill="hold"/>
                                        <p:tgtEl>
                                          <p:spTgt spid="44"/>
                                        </p:tgtEl>
                                        <p:attrNameLst>
                                          <p:attrName>ppt_x</p:attrName>
                                        </p:attrNameLst>
                                      </p:cBhvr>
                                      <p:tavLst>
                                        <p:tav tm="0">
                                          <p:val>
                                            <p:strVal val="0-#ppt_w/2"/>
                                          </p:val>
                                        </p:tav>
                                        <p:tav tm="100000">
                                          <p:val>
                                            <p:strVal val="#ppt_x"/>
                                          </p:val>
                                        </p:tav>
                                      </p:tavLst>
                                    </p:anim>
                                    <p:anim calcmode="lin" valueType="num">
                                      <p:cBhvr additive="base">
                                        <p:cTn id="21" dur="1000" fill="hold"/>
                                        <p:tgtEl>
                                          <p:spTgt spid="44"/>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41"/>
                                        </p:tgtEl>
                                        <p:attrNameLst>
                                          <p:attrName>style.visibility</p:attrName>
                                        </p:attrNameLst>
                                      </p:cBhvr>
                                      <p:to>
                                        <p:strVal val="visible"/>
                                      </p:to>
                                    </p:set>
                                    <p:anim calcmode="lin" valueType="num">
                                      <p:cBhvr>
                                        <p:cTn id="24" dur="1000" fill="hold"/>
                                        <p:tgtEl>
                                          <p:spTgt spid="41"/>
                                        </p:tgtEl>
                                        <p:attrNameLst>
                                          <p:attrName>ppt_w</p:attrName>
                                        </p:attrNameLst>
                                      </p:cBhvr>
                                      <p:tavLst>
                                        <p:tav tm="0">
                                          <p:val>
                                            <p:fltVal val="0"/>
                                          </p:val>
                                        </p:tav>
                                        <p:tav tm="100000">
                                          <p:val>
                                            <p:strVal val="#ppt_w"/>
                                          </p:val>
                                        </p:tav>
                                      </p:tavLst>
                                    </p:anim>
                                    <p:anim calcmode="lin" valueType="num">
                                      <p:cBhvr>
                                        <p:cTn id="25" dur="1000" fill="hold"/>
                                        <p:tgtEl>
                                          <p:spTgt spid="41"/>
                                        </p:tgtEl>
                                        <p:attrNameLst>
                                          <p:attrName>ppt_h</p:attrName>
                                        </p:attrNameLst>
                                      </p:cBhvr>
                                      <p:tavLst>
                                        <p:tav tm="0">
                                          <p:val>
                                            <p:fltVal val="0"/>
                                          </p:val>
                                        </p:tav>
                                        <p:tav tm="100000">
                                          <p:val>
                                            <p:strVal val="#ppt_h"/>
                                          </p:val>
                                        </p:tav>
                                      </p:tavLst>
                                    </p:anim>
                                    <p:animEffect transition="in" filter="fade">
                                      <p:cBhvr>
                                        <p:cTn id="26" dur="1000"/>
                                        <p:tgtEl>
                                          <p:spTgt spid="41"/>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1000" fill="hold"/>
                                        <p:tgtEl>
                                          <p:spTgt spid="41"/>
                                        </p:tgtEl>
                                        <p:attrNameLst>
                                          <p:attrName>ppt_x</p:attrName>
                                        </p:attrNameLst>
                                      </p:cBhvr>
                                      <p:tavLst>
                                        <p:tav tm="0">
                                          <p:val>
                                            <p:strVal val="0-#ppt_w/2"/>
                                          </p:val>
                                        </p:tav>
                                        <p:tav tm="100000">
                                          <p:val>
                                            <p:strVal val="#ppt_x"/>
                                          </p:val>
                                        </p:tav>
                                      </p:tavLst>
                                    </p:anim>
                                    <p:anim calcmode="lin" valueType="num">
                                      <p:cBhvr additive="base">
                                        <p:cTn id="30" dur="1000" fill="hold"/>
                                        <p:tgtEl>
                                          <p:spTgt spid="41"/>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45"/>
                                        </p:tgtEl>
                                        <p:attrNameLst>
                                          <p:attrName>style.visibility</p:attrName>
                                        </p:attrNameLst>
                                      </p:cBhvr>
                                      <p:to>
                                        <p:strVal val="visible"/>
                                      </p:to>
                                    </p:set>
                                    <p:anim calcmode="lin" valueType="num">
                                      <p:cBhvr>
                                        <p:cTn id="33" dur="1000" fill="hold"/>
                                        <p:tgtEl>
                                          <p:spTgt spid="45"/>
                                        </p:tgtEl>
                                        <p:attrNameLst>
                                          <p:attrName>ppt_w</p:attrName>
                                        </p:attrNameLst>
                                      </p:cBhvr>
                                      <p:tavLst>
                                        <p:tav tm="0">
                                          <p:val>
                                            <p:fltVal val="0"/>
                                          </p:val>
                                        </p:tav>
                                        <p:tav tm="100000">
                                          <p:val>
                                            <p:strVal val="#ppt_w"/>
                                          </p:val>
                                        </p:tav>
                                      </p:tavLst>
                                    </p:anim>
                                    <p:anim calcmode="lin" valueType="num">
                                      <p:cBhvr>
                                        <p:cTn id="34" dur="1000" fill="hold"/>
                                        <p:tgtEl>
                                          <p:spTgt spid="45"/>
                                        </p:tgtEl>
                                        <p:attrNameLst>
                                          <p:attrName>ppt_h</p:attrName>
                                        </p:attrNameLst>
                                      </p:cBhvr>
                                      <p:tavLst>
                                        <p:tav tm="0">
                                          <p:val>
                                            <p:fltVal val="0"/>
                                          </p:val>
                                        </p:tav>
                                        <p:tav tm="100000">
                                          <p:val>
                                            <p:strVal val="#ppt_h"/>
                                          </p:val>
                                        </p:tav>
                                      </p:tavLst>
                                    </p:anim>
                                    <p:animEffect transition="in" filter="fade">
                                      <p:cBhvr>
                                        <p:cTn id="35" dur="1000"/>
                                        <p:tgtEl>
                                          <p:spTgt spid="45"/>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45"/>
                                        </p:tgtEl>
                                        <p:attrNameLst>
                                          <p:attrName>style.visibility</p:attrName>
                                        </p:attrNameLst>
                                      </p:cBhvr>
                                      <p:to>
                                        <p:strVal val="visible"/>
                                      </p:to>
                                    </p:set>
                                    <p:anim calcmode="lin" valueType="num">
                                      <p:cBhvr additive="base">
                                        <p:cTn id="38" dur="1000" fill="hold"/>
                                        <p:tgtEl>
                                          <p:spTgt spid="45"/>
                                        </p:tgtEl>
                                        <p:attrNameLst>
                                          <p:attrName>ppt_x</p:attrName>
                                        </p:attrNameLst>
                                      </p:cBhvr>
                                      <p:tavLst>
                                        <p:tav tm="0">
                                          <p:val>
                                            <p:strVal val="0-#ppt_w/2"/>
                                          </p:val>
                                        </p:tav>
                                        <p:tav tm="100000">
                                          <p:val>
                                            <p:strVal val="#ppt_x"/>
                                          </p:val>
                                        </p:tav>
                                      </p:tavLst>
                                    </p:anim>
                                    <p:anim calcmode="lin" valueType="num">
                                      <p:cBhvr additive="base">
                                        <p:cTn id="39" dur="1000" fill="hold"/>
                                        <p:tgtEl>
                                          <p:spTgt spid="45"/>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39"/>
                                        </p:tgtEl>
                                        <p:attrNameLst>
                                          <p:attrName>style.visibility</p:attrName>
                                        </p:attrNameLst>
                                      </p:cBhvr>
                                      <p:to>
                                        <p:strVal val="visible"/>
                                      </p:to>
                                    </p:set>
                                    <p:anim calcmode="lin" valueType="num">
                                      <p:cBhvr>
                                        <p:cTn id="42" dur="1000" fill="hold"/>
                                        <p:tgtEl>
                                          <p:spTgt spid="39"/>
                                        </p:tgtEl>
                                        <p:attrNameLst>
                                          <p:attrName>ppt_w</p:attrName>
                                        </p:attrNameLst>
                                      </p:cBhvr>
                                      <p:tavLst>
                                        <p:tav tm="0">
                                          <p:val>
                                            <p:fltVal val="0"/>
                                          </p:val>
                                        </p:tav>
                                        <p:tav tm="100000">
                                          <p:val>
                                            <p:strVal val="#ppt_w"/>
                                          </p:val>
                                        </p:tav>
                                      </p:tavLst>
                                    </p:anim>
                                    <p:anim calcmode="lin" valueType="num">
                                      <p:cBhvr>
                                        <p:cTn id="43" dur="1000" fill="hold"/>
                                        <p:tgtEl>
                                          <p:spTgt spid="39"/>
                                        </p:tgtEl>
                                        <p:attrNameLst>
                                          <p:attrName>ppt_h</p:attrName>
                                        </p:attrNameLst>
                                      </p:cBhvr>
                                      <p:tavLst>
                                        <p:tav tm="0">
                                          <p:val>
                                            <p:fltVal val="0"/>
                                          </p:val>
                                        </p:tav>
                                        <p:tav tm="100000">
                                          <p:val>
                                            <p:strVal val="#ppt_h"/>
                                          </p:val>
                                        </p:tav>
                                      </p:tavLst>
                                    </p:anim>
                                    <p:animEffect transition="in" filter="fade">
                                      <p:cBhvr>
                                        <p:cTn id="44" dur="1000"/>
                                        <p:tgtEl>
                                          <p:spTgt spid="3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1000" fill="hold"/>
                                        <p:tgtEl>
                                          <p:spTgt spid="39"/>
                                        </p:tgtEl>
                                        <p:attrNameLst>
                                          <p:attrName>ppt_x</p:attrName>
                                        </p:attrNameLst>
                                      </p:cBhvr>
                                      <p:tavLst>
                                        <p:tav tm="0">
                                          <p:val>
                                            <p:strVal val="0-#ppt_w/2"/>
                                          </p:val>
                                        </p:tav>
                                        <p:tav tm="100000">
                                          <p:val>
                                            <p:strVal val="#ppt_x"/>
                                          </p:val>
                                        </p:tav>
                                      </p:tavLst>
                                    </p:anim>
                                    <p:anim calcmode="lin" valueType="num">
                                      <p:cBhvr additive="base">
                                        <p:cTn id="48" dur="1000" fill="hold"/>
                                        <p:tgtEl>
                                          <p:spTgt spid="39"/>
                                        </p:tgtEl>
                                        <p:attrNameLst>
                                          <p:attrName>ppt_y</p:attrName>
                                        </p:attrNameLst>
                                      </p:cBhvr>
                                      <p:tavLst>
                                        <p:tav tm="0">
                                          <p:val>
                                            <p:strVal val="1+#ppt_h/2"/>
                                          </p:val>
                                        </p:tav>
                                        <p:tav tm="100000">
                                          <p:val>
                                            <p:strVal val="#ppt_y"/>
                                          </p:val>
                                        </p:tav>
                                      </p:tavLst>
                                    </p:anim>
                                  </p:childTnLst>
                                </p:cTn>
                              </p:par>
                              <p:par>
                                <p:cTn id="49" presetID="53" presetClass="entr" presetSubtype="16" fill="hold" grpId="0" nodeType="withEffect">
                                  <p:stCondLst>
                                    <p:cond delay="400"/>
                                  </p:stCondLst>
                                  <p:childTnLst>
                                    <p:set>
                                      <p:cBhvr>
                                        <p:cTn id="50" dur="1" fill="hold">
                                          <p:stCondLst>
                                            <p:cond delay="0"/>
                                          </p:stCondLst>
                                        </p:cTn>
                                        <p:tgtEl>
                                          <p:spTgt spid="46"/>
                                        </p:tgtEl>
                                        <p:attrNameLst>
                                          <p:attrName>style.visibility</p:attrName>
                                        </p:attrNameLst>
                                      </p:cBhvr>
                                      <p:to>
                                        <p:strVal val="visible"/>
                                      </p:to>
                                    </p:set>
                                    <p:anim calcmode="lin" valueType="num">
                                      <p:cBhvr>
                                        <p:cTn id="51" dur="1000" fill="hold"/>
                                        <p:tgtEl>
                                          <p:spTgt spid="46"/>
                                        </p:tgtEl>
                                        <p:attrNameLst>
                                          <p:attrName>ppt_w</p:attrName>
                                        </p:attrNameLst>
                                      </p:cBhvr>
                                      <p:tavLst>
                                        <p:tav tm="0">
                                          <p:val>
                                            <p:fltVal val="0"/>
                                          </p:val>
                                        </p:tav>
                                        <p:tav tm="100000">
                                          <p:val>
                                            <p:strVal val="#ppt_w"/>
                                          </p:val>
                                        </p:tav>
                                      </p:tavLst>
                                    </p:anim>
                                    <p:anim calcmode="lin" valueType="num">
                                      <p:cBhvr>
                                        <p:cTn id="52" dur="1000" fill="hold"/>
                                        <p:tgtEl>
                                          <p:spTgt spid="46"/>
                                        </p:tgtEl>
                                        <p:attrNameLst>
                                          <p:attrName>ppt_h</p:attrName>
                                        </p:attrNameLst>
                                      </p:cBhvr>
                                      <p:tavLst>
                                        <p:tav tm="0">
                                          <p:val>
                                            <p:fltVal val="0"/>
                                          </p:val>
                                        </p:tav>
                                        <p:tav tm="100000">
                                          <p:val>
                                            <p:strVal val="#ppt_h"/>
                                          </p:val>
                                        </p:tav>
                                      </p:tavLst>
                                    </p:anim>
                                    <p:animEffect transition="in" filter="fade">
                                      <p:cBhvr>
                                        <p:cTn id="53" dur="1000"/>
                                        <p:tgtEl>
                                          <p:spTgt spid="46"/>
                                        </p:tgtEl>
                                      </p:cBhvr>
                                    </p:animEffect>
                                  </p:childTnLst>
                                </p:cTn>
                              </p:par>
                              <p:par>
                                <p:cTn id="54" presetID="2" presetClass="entr" presetSubtype="12" decel="100000" fill="hold" grpId="1" nodeType="withEffect">
                                  <p:stCondLst>
                                    <p:cond delay="400"/>
                                  </p:stCondLst>
                                  <p:childTnLst>
                                    <p:set>
                                      <p:cBhvr>
                                        <p:cTn id="55" dur="1" fill="hold">
                                          <p:stCondLst>
                                            <p:cond delay="0"/>
                                          </p:stCondLst>
                                        </p:cTn>
                                        <p:tgtEl>
                                          <p:spTgt spid="46"/>
                                        </p:tgtEl>
                                        <p:attrNameLst>
                                          <p:attrName>style.visibility</p:attrName>
                                        </p:attrNameLst>
                                      </p:cBhvr>
                                      <p:to>
                                        <p:strVal val="visible"/>
                                      </p:to>
                                    </p:set>
                                    <p:anim calcmode="lin" valueType="num">
                                      <p:cBhvr additive="base">
                                        <p:cTn id="56" dur="1000" fill="hold"/>
                                        <p:tgtEl>
                                          <p:spTgt spid="46"/>
                                        </p:tgtEl>
                                        <p:attrNameLst>
                                          <p:attrName>ppt_x</p:attrName>
                                        </p:attrNameLst>
                                      </p:cBhvr>
                                      <p:tavLst>
                                        <p:tav tm="0">
                                          <p:val>
                                            <p:strVal val="0-#ppt_w/2"/>
                                          </p:val>
                                        </p:tav>
                                        <p:tav tm="100000">
                                          <p:val>
                                            <p:strVal val="#ppt_x"/>
                                          </p:val>
                                        </p:tav>
                                      </p:tavLst>
                                    </p:anim>
                                    <p:anim calcmode="lin" valueType="num">
                                      <p:cBhvr additive="base">
                                        <p:cTn id="57" dur="1000" fill="hold"/>
                                        <p:tgtEl>
                                          <p:spTgt spid="46"/>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400"/>
                                  </p:stCondLst>
                                  <p:childTnLst>
                                    <p:set>
                                      <p:cBhvr>
                                        <p:cTn id="59" dur="1" fill="hold">
                                          <p:stCondLst>
                                            <p:cond delay="0"/>
                                          </p:stCondLst>
                                        </p:cTn>
                                        <p:tgtEl>
                                          <p:spTgt spid="40"/>
                                        </p:tgtEl>
                                        <p:attrNameLst>
                                          <p:attrName>style.visibility</p:attrName>
                                        </p:attrNameLst>
                                      </p:cBhvr>
                                      <p:to>
                                        <p:strVal val="visible"/>
                                      </p:to>
                                    </p:set>
                                    <p:anim calcmode="lin" valueType="num">
                                      <p:cBhvr additive="base">
                                        <p:cTn id="60" dur="1000" fill="hold"/>
                                        <p:tgtEl>
                                          <p:spTgt spid="40"/>
                                        </p:tgtEl>
                                        <p:attrNameLst>
                                          <p:attrName>ppt_x</p:attrName>
                                        </p:attrNameLst>
                                      </p:cBhvr>
                                      <p:tavLst>
                                        <p:tav tm="0">
                                          <p:val>
                                            <p:strVal val="#ppt_x"/>
                                          </p:val>
                                        </p:tav>
                                        <p:tav tm="100000">
                                          <p:val>
                                            <p:strVal val="#ppt_x"/>
                                          </p:val>
                                        </p:tav>
                                      </p:tavLst>
                                    </p:anim>
                                    <p:anim calcmode="lin" valueType="num">
                                      <p:cBhvr additive="base">
                                        <p:cTn id="61" dur="1000" fill="hold"/>
                                        <p:tgtEl>
                                          <p:spTgt spid="40"/>
                                        </p:tgtEl>
                                        <p:attrNameLst>
                                          <p:attrName>ppt_y</p:attrName>
                                        </p:attrNameLst>
                                      </p:cBhvr>
                                      <p:tavLst>
                                        <p:tav tm="0">
                                          <p:val>
                                            <p:strVal val="0-#ppt_h/2"/>
                                          </p:val>
                                        </p:tav>
                                        <p:tav tm="100000">
                                          <p:val>
                                            <p:strVal val="#ppt_y"/>
                                          </p:val>
                                        </p:tav>
                                      </p:tavLst>
                                    </p:anim>
                                  </p:childTnLst>
                                </p:cTn>
                              </p:par>
                              <p:par>
                                <p:cTn id="62" presetID="10" presetClass="entr" presetSubtype="0" fill="hold" grpId="1" nodeType="withEffect">
                                  <p:stCondLst>
                                    <p:cond delay="400"/>
                                  </p:stCondLst>
                                  <p:childTnLst>
                                    <p:set>
                                      <p:cBhvr>
                                        <p:cTn id="63" dur="1" fill="hold">
                                          <p:stCondLst>
                                            <p:cond delay="0"/>
                                          </p:stCondLst>
                                        </p:cTn>
                                        <p:tgtEl>
                                          <p:spTgt spid="40"/>
                                        </p:tgtEl>
                                        <p:attrNameLst>
                                          <p:attrName>style.visibility</p:attrName>
                                        </p:attrNameLst>
                                      </p:cBhvr>
                                      <p:to>
                                        <p:strVal val="visible"/>
                                      </p:to>
                                    </p:set>
                                    <p:animEffect transition="in" filter="fade">
                                      <p:cBhvr>
                                        <p:cTn id="64" dur="1500"/>
                                        <p:tgtEl>
                                          <p:spTgt spid="40"/>
                                        </p:tgtEl>
                                      </p:cBhvr>
                                    </p:animEffect>
                                  </p:childTnLst>
                                </p:cTn>
                              </p:par>
                              <p:par>
                                <p:cTn id="65" presetID="2" presetClass="entr" presetSubtype="1" decel="100000" fill="hold" grpId="0" nodeType="withEffect">
                                  <p:stCondLst>
                                    <p:cond delay="500"/>
                                  </p:stCondLst>
                                  <p:childTnLst>
                                    <p:set>
                                      <p:cBhvr>
                                        <p:cTn id="66" dur="1" fill="hold">
                                          <p:stCondLst>
                                            <p:cond delay="0"/>
                                          </p:stCondLst>
                                        </p:cTn>
                                        <p:tgtEl>
                                          <p:spTgt spid="42"/>
                                        </p:tgtEl>
                                        <p:attrNameLst>
                                          <p:attrName>style.visibility</p:attrName>
                                        </p:attrNameLst>
                                      </p:cBhvr>
                                      <p:to>
                                        <p:strVal val="visible"/>
                                      </p:to>
                                    </p:set>
                                    <p:anim calcmode="lin" valueType="num">
                                      <p:cBhvr additive="base">
                                        <p:cTn id="67" dur="1000" fill="hold"/>
                                        <p:tgtEl>
                                          <p:spTgt spid="42"/>
                                        </p:tgtEl>
                                        <p:attrNameLst>
                                          <p:attrName>ppt_x</p:attrName>
                                        </p:attrNameLst>
                                      </p:cBhvr>
                                      <p:tavLst>
                                        <p:tav tm="0">
                                          <p:val>
                                            <p:strVal val="#ppt_x"/>
                                          </p:val>
                                        </p:tav>
                                        <p:tav tm="100000">
                                          <p:val>
                                            <p:strVal val="#ppt_x"/>
                                          </p:val>
                                        </p:tav>
                                      </p:tavLst>
                                    </p:anim>
                                    <p:anim calcmode="lin" valueType="num">
                                      <p:cBhvr additive="base">
                                        <p:cTn id="68" dur="1000" fill="hold"/>
                                        <p:tgtEl>
                                          <p:spTgt spid="42"/>
                                        </p:tgtEl>
                                        <p:attrNameLst>
                                          <p:attrName>ppt_y</p:attrName>
                                        </p:attrNameLst>
                                      </p:cBhvr>
                                      <p:tavLst>
                                        <p:tav tm="0">
                                          <p:val>
                                            <p:strVal val="0-#ppt_h/2"/>
                                          </p:val>
                                        </p:tav>
                                        <p:tav tm="100000">
                                          <p:val>
                                            <p:strVal val="#ppt_y"/>
                                          </p:val>
                                        </p:tav>
                                      </p:tavLst>
                                    </p:anim>
                                  </p:childTnLst>
                                </p:cTn>
                              </p:par>
                              <p:par>
                                <p:cTn id="69" presetID="10" presetClass="entr" presetSubtype="0" fill="hold" grpId="1" nodeType="withEffect">
                                  <p:stCondLst>
                                    <p:cond delay="500"/>
                                  </p:stCondLst>
                                  <p:childTnLst>
                                    <p:set>
                                      <p:cBhvr>
                                        <p:cTn id="70" dur="1" fill="hold">
                                          <p:stCondLst>
                                            <p:cond delay="0"/>
                                          </p:stCondLst>
                                        </p:cTn>
                                        <p:tgtEl>
                                          <p:spTgt spid="42"/>
                                        </p:tgtEl>
                                        <p:attrNameLst>
                                          <p:attrName>style.visibility</p:attrName>
                                        </p:attrNameLst>
                                      </p:cBhvr>
                                      <p:to>
                                        <p:strVal val="visible"/>
                                      </p:to>
                                    </p:set>
                                    <p:animEffect transition="in" filter="fade">
                                      <p:cBhvr>
                                        <p:cTn id="71" dur="1500"/>
                                        <p:tgtEl>
                                          <p:spTgt spid="42"/>
                                        </p:tgtEl>
                                      </p:cBhvr>
                                    </p:animEffect>
                                  </p:childTnLst>
                                </p:cTn>
                              </p:par>
                              <p:par>
                                <p:cTn id="72" presetID="2" presetClass="entr" presetSubtype="1" decel="100000" fill="hold" grpId="0" nodeType="withEffect">
                                  <p:stCondLst>
                                    <p:cond delay="600"/>
                                  </p:stCondLst>
                                  <p:childTnLst>
                                    <p:set>
                                      <p:cBhvr>
                                        <p:cTn id="73" dur="1" fill="hold">
                                          <p:stCondLst>
                                            <p:cond delay="0"/>
                                          </p:stCondLst>
                                        </p:cTn>
                                        <p:tgtEl>
                                          <p:spTgt spid="43"/>
                                        </p:tgtEl>
                                        <p:attrNameLst>
                                          <p:attrName>style.visibility</p:attrName>
                                        </p:attrNameLst>
                                      </p:cBhvr>
                                      <p:to>
                                        <p:strVal val="visible"/>
                                      </p:to>
                                    </p:set>
                                    <p:anim calcmode="lin" valueType="num">
                                      <p:cBhvr additive="base">
                                        <p:cTn id="74" dur="1000" fill="hold"/>
                                        <p:tgtEl>
                                          <p:spTgt spid="43"/>
                                        </p:tgtEl>
                                        <p:attrNameLst>
                                          <p:attrName>ppt_x</p:attrName>
                                        </p:attrNameLst>
                                      </p:cBhvr>
                                      <p:tavLst>
                                        <p:tav tm="0">
                                          <p:val>
                                            <p:strVal val="#ppt_x"/>
                                          </p:val>
                                        </p:tav>
                                        <p:tav tm="100000">
                                          <p:val>
                                            <p:strVal val="#ppt_x"/>
                                          </p:val>
                                        </p:tav>
                                      </p:tavLst>
                                    </p:anim>
                                    <p:anim calcmode="lin" valueType="num">
                                      <p:cBhvr additive="base">
                                        <p:cTn id="75" dur="1000" fill="hold"/>
                                        <p:tgtEl>
                                          <p:spTgt spid="43"/>
                                        </p:tgtEl>
                                        <p:attrNameLst>
                                          <p:attrName>ppt_y</p:attrName>
                                        </p:attrNameLst>
                                      </p:cBhvr>
                                      <p:tavLst>
                                        <p:tav tm="0">
                                          <p:val>
                                            <p:strVal val="0-#ppt_h/2"/>
                                          </p:val>
                                        </p:tav>
                                        <p:tav tm="100000">
                                          <p:val>
                                            <p:strVal val="#ppt_y"/>
                                          </p:val>
                                        </p:tav>
                                      </p:tavLst>
                                    </p:anim>
                                  </p:childTnLst>
                                </p:cTn>
                              </p:par>
                              <p:par>
                                <p:cTn id="76" presetID="10" presetClass="entr" presetSubtype="0" fill="hold" grpId="1" nodeType="withEffect">
                                  <p:stCondLst>
                                    <p:cond delay="60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1500"/>
                                        <p:tgtEl>
                                          <p:spTgt spid="43"/>
                                        </p:tgtEl>
                                      </p:cBhvr>
                                    </p:animEffect>
                                  </p:childTnLst>
                                </p:cTn>
                              </p:par>
                            </p:childTnLst>
                          </p:cTn>
                        </p:par>
                        <p:par>
                          <p:cTn id="79" fill="hold">
                            <p:stCondLst>
                              <p:cond delay="2600"/>
                            </p:stCondLst>
                            <p:childTnLst>
                              <p:par>
                                <p:cTn id="80" presetID="2" presetClass="entr" presetSubtype="3" decel="100000" fill="hold" grpId="0" nodeType="afterEffect">
                                  <p:stCondLst>
                                    <p:cond delay="0"/>
                                  </p:stCondLst>
                                  <p:iterate type="wd">
                                    <p:tmPct val="10000"/>
                                  </p:iterate>
                                  <p:childTnLst>
                                    <p:set>
                                      <p:cBhvr>
                                        <p:cTn id="81" dur="1" fill="hold">
                                          <p:stCondLst>
                                            <p:cond delay="0"/>
                                          </p:stCondLst>
                                        </p:cTn>
                                        <p:tgtEl>
                                          <p:spTgt spid="49">
                                            <p:txEl>
                                              <p:pRg st="0" end="0"/>
                                            </p:txEl>
                                          </p:spTgt>
                                        </p:tgtEl>
                                        <p:attrNameLst>
                                          <p:attrName>style.visibility</p:attrName>
                                        </p:attrNameLst>
                                      </p:cBhvr>
                                      <p:to>
                                        <p:strVal val="visible"/>
                                      </p:to>
                                    </p:set>
                                    <p:anim calcmode="lin" valueType="num">
                                      <p:cBhvr additive="base">
                                        <p:cTn id="82"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49">
                                            <p:txEl>
                                              <p:pRg st="0" end="0"/>
                                            </p:txEl>
                                          </p:spTgt>
                                        </p:tgtEl>
                                        <p:attrNameLst>
                                          <p:attrName>ppt_y</p:attrName>
                                        </p:attrNameLst>
                                      </p:cBhvr>
                                      <p:tavLst>
                                        <p:tav tm="0">
                                          <p:val>
                                            <p:strVal val="0-#ppt_h/2"/>
                                          </p:val>
                                        </p:tav>
                                        <p:tav tm="100000">
                                          <p:val>
                                            <p:strVal val="#ppt_y"/>
                                          </p:val>
                                        </p:tav>
                                      </p:tavLst>
                                    </p:anim>
                                  </p:childTnLst>
                                </p:cTn>
                              </p:par>
                              <p:par>
                                <p:cTn id="84" presetID="2" presetClass="entr" presetSubtype="8" decel="100000" fill="hold" grpId="0" nodeType="withEffect">
                                  <p:stCondLst>
                                    <p:cond delay="0"/>
                                  </p:stCondLst>
                                  <p:childTnLst>
                                    <p:set>
                                      <p:cBhvr>
                                        <p:cTn id="85" dur="1" fill="hold">
                                          <p:stCondLst>
                                            <p:cond delay="0"/>
                                          </p:stCondLst>
                                        </p:cTn>
                                        <p:tgtEl>
                                          <p:spTgt spid="48"/>
                                        </p:tgtEl>
                                        <p:attrNameLst>
                                          <p:attrName>style.visibility</p:attrName>
                                        </p:attrNameLst>
                                      </p:cBhvr>
                                      <p:to>
                                        <p:strVal val="visible"/>
                                      </p:to>
                                    </p:set>
                                    <p:anim calcmode="lin" valueType="num">
                                      <p:cBhvr additive="base">
                                        <p:cTn id="86" dur="500" fill="hold"/>
                                        <p:tgtEl>
                                          <p:spTgt spid="48"/>
                                        </p:tgtEl>
                                        <p:attrNameLst>
                                          <p:attrName>ppt_x</p:attrName>
                                        </p:attrNameLst>
                                      </p:cBhvr>
                                      <p:tavLst>
                                        <p:tav tm="0">
                                          <p:val>
                                            <p:strVal val="0-#ppt_w/2"/>
                                          </p:val>
                                        </p:tav>
                                        <p:tav tm="100000">
                                          <p:val>
                                            <p:strVal val="#ppt_x"/>
                                          </p:val>
                                        </p:tav>
                                      </p:tavLst>
                                    </p:anim>
                                    <p:anim calcmode="lin" valueType="num">
                                      <p:cBhvr additive="base">
                                        <p:cTn id="87" dur="500" fill="hold"/>
                                        <p:tgtEl>
                                          <p:spTgt spid="48"/>
                                        </p:tgtEl>
                                        <p:attrNameLst>
                                          <p:attrName>ppt_y</p:attrName>
                                        </p:attrNameLst>
                                      </p:cBhvr>
                                      <p:tavLst>
                                        <p:tav tm="0">
                                          <p:val>
                                            <p:strVal val="#ppt_y"/>
                                          </p:val>
                                        </p:tav>
                                        <p:tav tm="100000">
                                          <p:val>
                                            <p:strVal val="#ppt_y"/>
                                          </p:val>
                                        </p:tav>
                                      </p:tavLst>
                                    </p:anim>
                                  </p:childTnLst>
                                </p:cTn>
                              </p:par>
                            </p:childTnLst>
                          </p:cTn>
                        </p:par>
                        <p:par>
                          <p:cTn id="88" fill="hold">
                            <p:stCondLst>
                              <p:cond delay="3200"/>
                            </p:stCondLst>
                            <p:childTnLst>
                              <p:par>
                                <p:cTn id="89" presetID="2" presetClass="entr" presetSubtype="2" decel="100000" fill="hold" grpId="0" nodeType="afterEffect">
                                  <p:stCondLst>
                                    <p:cond delay="0"/>
                                  </p:stCondLst>
                                  <p:childTnLst>
                                    <p:set>
                                      <p:cBhvr>
                                        <p:cTn id="90" dur="1" fill="hold">
                                          <p:stCondLst>
                                            <p:cond delay="0"/>
                                          </p:stCondLst>
                                        </p:cTn>
                                        <p:tgtEl>
                                          <p:spTgt spid="47">
                                            <p:txEl>
                                              <p:pRg st="0" end="0"/>
                                            </p:txEl>
                                          </p:spTgt>
                                        </p:tgtEl>
                                        <p:attrNameLst>
                                          <p:attrName>style.visibility</p:attrName>
                                        </p:attrNameLst>
                                      </p:cBhvr>
                                      <p:to>
                                        <p:strVal val="visible"/>
                                      </p:to>
                                    </p:set>
                                    <p:anim calcmode="lin" valueType="num">
                                      <p:cBhvr additive="base">
                                        <p:cTn id="91"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92"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build="allAtOnce">
        <p:tmplLst>
          <p:tmpl lvl="1">
            <p:tnLst>
              <p:par>
                <p:cTn presetID="2" presetClass="entr" presetSubtype="2" decel="100000" fill="hold" nodeType="afterEffect">
                  <p:stCondLst>
                    <p:cond delay="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animBg="1"/>
      <p:bldP spid="49"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1+#ppt_w/2"/>
                          </p:val>
                        </p:tav>
                        <p:tav tm="100000">
                          <p:val>
                            <p:strVal val="#ppt_x"/>
                          </p:val>
                        </p:tav>
                      </p:tavLst>
                    </p:anim>
                    <p:anim calcmode="lin" valueType="num">
                      <p:cBhvr additive="base">
                        <p:cTn dur="500" fill="hold"/>
                        <p:tgtEl>
                          <p:spTgt spid="4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s and Text">
    <p:spTree>
      <p:nvGrpSpPr>
        <p:cNvPr id="1" name=""/>
        <p:cNvGrpSpPr/>
        <p:nvPr/>
      </p:nvGrpSpPr>
      <p:grpSpPr>
        <a:xfrm>
          <a:off x="0" y="0"/>
          <a:ext cx="0" cy="0"/>
          <a:chOff x="0" y="0"/>
          <a:chExt cx="0" cy="0"/>
        </a:xfrm>
      </p:grpSpPr>
      <p:sp>
        <p:nvSpPr>
          <p:cNvPr id="40" name="円/楕円 39"/>
          <p:cNvSpPr/>
          <p:nvPr userDrawn="1"/>
        </p:nvSpPr>
        <p:spPr>
          <a:xfrm>
            <a:off x="4458345" y="3412627"/>
            <a:ext cx="4022085" cy="4022085"/>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1" name="円/楕円 40"/>
          <p:cNvSpPr/>
          <p:nvPr userDrawn="1"/>
        </p:nvSpPr>
        <p:spPr>
          <a:xfrm>
            <a:off x="2445722" y="6065022"/>
            <a:ext cx="2917180" cy="2917180"/>
          </a:xfrm>
          <a:prstGeom prst="ellips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 name="円/楕円 4"/>
          <p:cNvSpPr/>
          <p:nvPr userDrawn="1"/>
        </p:nvSpPr>
        <p:spPr>
          <a:xfrm>
            <a:off x="1869641" y="2792663"/>
            <a:ext cx="3079949" cy="3079949"/>
          </a:xfrm>
          <a:prstGeom prst="ellips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0" name="円/楕円 29"/>
          <p:cNvSpPr/>
          <p:nvPr userDrawn="1"/>
        </p:nvSpPr>
        <p:spPr>
          <a:xfrm>
            <a:off x="7175549" y="7260833"/>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31" name="円/楕円 30"/>
          <p:cNvSpPr/>
          <p:nvPr userDrawn="1"/>
        </p:nvSpPr>
        <p:spPr>
          <a:xfrm>
            <a:off x="1574220" y="6165309"/>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5"/>
          <p:cNvSpPr>
            <a:spLocks noGrp="1"/>
          </p:cNvSpPr>
          <p:nvPr>
            <p:ph type="pic" sz="quarter" idx="14" hasCustomPrompt="1"/>
          </p:nvPr>
        </p:nvSpPr>
        <p:spPr>
          <a:xfrm>
            <a:off x="1768041" y="2685392"/>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4" name="図プレースホルダー 5"/>
          <p:cNvSpPr>
            <a:spLocks noGrp="1"/>
          </p:cNvSpPr>
          <p:nvPr>
            <p:ph type="pic" sz="quarter" idx="15" hasCustomPrompt="1"/>
          </p:nvPr>
        </p:nvSpPr>
        <p:spPr>
          <a:xfrm>
            <a:off x="4379821" y="3328309"/>
            <a:ext cx="3976216" cy="3976216"/>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7" name="図プレースホルダー 5"/>
          <p:cNvSpPr>
            <a:spLocks noGrp="1"/>
          </p:cNvSpPr>
          <p:nvPr>
            <p:ph type="pic" sz="quarter" idx="16" hasCustomPrompt="1"/>
          </p:nvPr>
        </p:nvSpPr>
        <p:spPr>
          <a:xfrm>
            <a:off x="2409803" y="6018154"/>
            <a:ext cx="2843075" cy="2843075"/>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32" name="円/楕円 31"/>
          <p:cNvSpPr/>
          <p:nvPr userDrawn="1"/>
        </p:nvSpPr>
        <p:spPr>
          <a:xfrm>
            <a:off x="903945" y="53164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3" name="円/楕円 32"/>
          <p:cNvSpPr/>
          <p:nvPr userDrawn="1"/>
        </p:nvSpPr>
        <p:spPr>
          <a:xfrm>
            <a:off x="2064474" y="5656588"/>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4" name="円/楕円 33"/>
          <p:cNvSpPr/>
          <p:nvPr userDrawn="1"/>
        </p:nvSpPr>
        <p:spPr>
          <a:xfrm>
            <a:off x="6367929" y="7855916"/>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1" name="アーチ 20"/>
          <p:cNvSpPr/>
          <p:nvPr userDrawn="1"/>
        </p:nvSpPr>
        <p:spPr>
          <a:xfrm rot="3600000">
            <a:off x="9163259" y="2420421"/>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アーチ 21"/>
          <p:cNvSpPr/>
          <p:nvPr userDrawn="1"/>
        </p:nvSpPr>
        <p:spPr>
          <a:xfrm rot="6618510">
            <a:off x="9279847" y="2537009"/>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テキスト プレースホルダー 6"/>
          <p:cNvSpPr>
            <a:spLocks noGrp="1"/>
          </p:cNvSpPr>
          <p:nvPr>
            <p:ph type="body" sz="quarter" idx="17" hasCustomPrompt="1"/>
          </p:nvPr>
        </p:nvSpPr>
        <p:spPr>
          <a:xfrm>
            <a:off x="10020638" y="2655891"/>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18" hasCustomPrompt="1"/>
          </p:nvPr>
        </p:nvSpPr>
        <p:spPr>
          <a:xfrm>
            <a:off x="10706654"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6" name="アーチ 35"/>
          <p:cNvSpPr/>
          <p:nvPr userDrawn="1"/>
        </p:nvSpPr>
        <p:spPr>
          <a:xfrm rot="3600000">
            <a:off x="9163259" y="5835460"/>
            <a:ext cx="1492195" cy="1492195"/>
          </a:xfrm>
          <a:prstGeom prst="blockArc">
            <a:avLst>
              <a:gd name="adj1" fmla="val 18941412"/>
              <a:gd name="adj2" fmla="val 11732646"/>
              <a:gd name="adj3" fmla="val 4340"/>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7" name="アーチ 36"/>
          <p:cNvSpPr/>
          <p:nvPr userDrawn="1"/>
        </p:nvSpPr>
        <p:spPr>
          <a:xfrm rot="6618510">
            <a:off x="9279847" y="5952048"/>
            <a:ext cx="1259018" cy="1259018"/>
          </a:xfrm>
          <a:prstGeom prst="blockArc">
            <a:avLst>
              <a:gd name="adj1" fmla="val 19452122"/>
              <a:gd name="adj2" fmla="val 11742259"/>
              <a:gd name="adj3" fmla="val 4894"/>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8" name="テキスト プレースホルダー 6"/>
          <p:cNvSpPr>
            <a:spLocks noGrp="1"/>
          </p:cNvSpPr>
          <p:nvPr>
            <p:ph type="body" sz="quarter" idx="19" hasCustomPrompt="1"/>
          </p:nvPr>
        </p:nvSpPr>
        <p:spPr>
          <a:xfrm>
            <a:off x="10020638" y="6070930"/>
            <a:ext cx="7119363" cy="790352"/>
          </a:xfrm>
        </p:spPr>
        <p:txBody>
          <a:bodyPr anchor="b">
            <a:no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20" hasCustomPrompt="1"/>
          </p:nvPr>
        </p:nvSpPr>
        <p:spPr>
          <a:xfrm>
            <a:off x="10706654"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78539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1000" fill="hold"/>
                                        <p:tgtEl>
                                          <p:spTgt spid="11"/>
                                        </p:tgtEl>
                                        <p:attrNameLst>
                                          <p:attrName>ppt_x</p:attrName>
                                        </p:attrNameLst>
                                      </p:cBhvr>
                                      <p:tavLst>
                                        <p:tav tm="0">
                                          <p:val>
                                            <p:strVal val="#ppt_x"/>
                                          </p:val>
                                        </p:tav>
                                        <p:tav tm="100000">
                                          <p:val>
                                            <p:strVal val="#ppt_x"/>
                                          </p:val>
                                        </p:tav>
                                      </p:tavLst>
                                    </p:anim>
                                    <p:anim calcmode="lin" valueType="num">
                                      <p:cBhvr additive="base">
                                        <p:cTn id="16" dur="1000" fill="hold"/>
                                        <p:tgtEl>
                                          <p:spTgt spid="11"/>
                                        </p:tgtEl>
                                        <p:attrNameLst>
                                          <p:attrName>ppt_y</p:attrName>
                                        </p:attrNameLst>
                                      </p:cBhvr>
                                      <p:tavLst>
                                        <p:tav tm="0">
                                          <p:val>
                                            <p:strVal val="0-#ppt_h/2"/>
                                          </p:val>
                                        </p:tav>
                                        <p:tav tm="100000">
                                          <p:val>
                                            <p:strVal val="#ppt_y"/>
                                          </p:val>
                                        </p:tav>
                                      </p:tavLst>
                                    </p:anim>
                                  </p:childTnLst>
                                </p:cTn>
                              </p:par>
                              <p:par>
                                <p:cTn id="17" presetID="45" presetClass="entr" presetSubtype="0" fill="hold" grpId="1"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ppt_w</p:attrName>
                                        </p:attrNameLst>
                                      </p:cBhvr>
                                      <p:tavLst>
                                        <p:tav tm="0" fmla="#ppt_w*sin(2.5*pi*$)">
                                          <p:val>
                                            <p:fltVal val="0"/>
                                          </p:val>
                                        </p:tav>
                                        <p:tav tm="100000">
                                          <p:val>
                                            <p:fltVal val="1"/>
                                          </p:val>
                                        </p:tav>
                                      </p:tavLst>
                                    </p:anim>
                                    <p:anim calcmode="lin" valueType="num">
                                      <p:cBhvr>
                                        <p:cTn id="21" dur="1000" fill="hold"/>
                                        <p:tgtEl>
                                          <p:spTgt spid="11"/>
                                        </p:tgtEl>
                                        <p:attrNameLst>
                                          <p:attrName>ppt_h</p:attrName>
                                        </p:attrNameLst>
                                      </p:cBhvr>
                                      <p:tavLst>
                                        <p:tav tm="0">
                                          <p:val>
                                            <p:strVal val="#ppt_h"/>
                                          </p:val>
                                        </p:tav>
                                        <p:tav tm="100000">
                                          <p:val>
                                            <p:strVal val="#ppt_h"/>
                                          </p:val>
                                        </p:tav>
                                      </p:tavLst>
                                    </p:anim>
                                  </p:childTnLst>
                                </p:cTn>
                              </p:par>
                              <p:par>
                                <p:cTn id="22" presetID="2" presetClass="entr" presetSubtype="1" decel="10000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1000" fill="hold"/>
                                        <p:tgtEl>
                                          <p:spTgt spid="5"/>
                                        </p:tgtEl>
                                        <p:attrNameLst>
                                          <p:attrName>ppt_x</p:attrName>
                                        </p:attrNameLst>
                                      </p:cBhvr>
                                      <p:tavLst>
                                        <p:tav tm="0">
                                          <p:val>
                                            <p:strVal val="#ppt_x"/>
                                          </p:val>
                                        </p:tav>
                                        <p:tav tm="100000">
                                          <p:val>
                                            <p:strVal val="#ppt_x"/>
                                          </p:val>
                                        </p:tav>
                                      </p:tavLst>
                                    </p:anim>
                                    <p:anim calcmode="lin" valueType="num">
                                      <p:cBhvr additive="base">
                                        <p:cTn id="25" dur="1000" fill="hold"/>
                                        <p:tgtEl>
                                          <p:spTgt spid="5"/>
                                        </p:tgtEl>
                                        <p:attrNameLst>
                                          <p:attrName>ppt_y</p:attrName>
                                        </p:attrNameLst>
                                      </p:cBhvr>
                                      <p:tavLst>
                                        <p:tav tm="0">
                                          <p:val>
                                            <p:strVal val="0-#ppt_h/2"/>
                                          </p:val>
                                        </p:tav>
                                        <p:tav tm="100000">
                                          <p:val>
                                            <p:strVal val="#ppt_y"/>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ppt_w</p:attrName>
                                        </p:attrNameLst>
                                      </p:cBhvr>
                                      <p:tavLst>
                                        <p:tav tm="0" fmla="#ppt_w*sin(2.5*pi*$)">
                                          <p:val>
                                            <p:fltVal val="0"/>
                                          </p:val>
                                        </p:tav>
                                        <p:tav tm="100000">
                                          <p:val>
                                            <p:fltVal val="1"/>
                                          </p:val>
                                        </p:tav>
                                      </p:tavLst>
                                    </p:anim>
                                    <p:anim calcmode="lin" valueType="num">
                                      <p:cBhvr>
                                        <p:cTn id="30" dur="100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14"/>
                                        </p:tgtEl>
                                        <p:attrNameLst>
                                          <p:attrName>style.visibility</p:attrName>
                                        </p:attrNameLst>
                                      </p:cBhvr>
                                      <p:to>
                                        <p:strVal val="visible"/>
                                      </p:to>
                                    </p:set>
                                    <p:anim calcmode="lin" valueType="num">
                                      <p:cBhvr additive="base">
                                        <p:cTn id="33" dur="1000" fill="hold"/>
                                        <p:tgtEl>
                                          <p:spTgt spid="14"/>
                                        </p:tgtEl>
                                        <p:attrNameLst>
                                          <p:attrName>ppt_x</p:attrName>
                                        </p:attrNameLst>
                                      </p:cBhvr>
                                      <p:tavLst>
                                        <p:tav tm="0">
                                          <p:val>
                                            <p:strVal val="#ppt_x"/>
                                          </p:val>
                                        </p:tav>
                                        <p:tav tm="100000">
                                          <p:val>
                                            <p:strVal val="#ppt_x"/>
                                          </p:val>
                                        </p:tav>
                                      </p:tavLst>
                                    </p:anim>
                                    <p:anim calcmode="lin" valueType="num">
                                      <p:cBhvr additive="base">
                                        <p:cTn id="34" dur="1000" fill="hold"/>
                                        <p:tgtEl>
                                          <p:spTgt spid="14"/>
                                        </p:tgtEl>
                                        <p:attrNameLst>
                                          <p:attrName>ppt_y</p:attrName>
                                        </p:attrNameLst>
                                      </p:cBhvr>
                                      <p:tavLst>
                                        <p:tav tm="0">
                                          <p:val>
                                            <p:strVal val="0-#ppt_h/2"/>
                                          </p:val>
                                        </p:tav>
                                        <p:tav tm="100000">
                                          <p:val>
                                            <p:strVal val="#ppt_y"/>
                                          </p:val>
                                        </p:tav>
                                      </p:tavLst>
                                    </p:anim>
                                  </p:childTnLst>
                                </p:cTn>
                              </p:par>
                              <p:par>
                                <p:cTn id="35" presetID="45" presetClass="entr" presetSubtype="0" fill="hold" grpId="1" nodeType="withEffect">
                                  <p:stCondLst>
                                    <p:cond delay="25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1000"/>
                                        <p:tgtEl>
                                          <p:spTgt spid="14"/>
                                        </p:tgtEl>
                                      </p:cBhvr>
                                    </p:animEffect>
                                    <p:anim calcmode="lin" valueType="num">
                                      <p:cBhvr>
                                        <p:cTn id="38" dur="1000" fill="hold"/>
                                        <p:tgtEl>
                                          <p:spTgt spid="14"/>
                                        </p:tgtEl>
                                        <p:attrNameLst>
                                          <p:attrName>ppt_w</p:attrName>
                                        </p:attrNameLst>
                                      </p:cBhvr>
                                      <p:tavLst>
                                        <p:tav tm="0" fmla="#ppt_w*sin(2.5*pi*$)">
                                          <p:val>
                                            <p:fltVal val="0"/>
                                          </p:val>
                                        </p:tav>
                                        <p:tav tm="100000">
                                          <p:val>
                                            <p:fltVal val="1"/>
                                          </p:val>
                                        </p:tav>
                                      </p:tavLst>
                                    </p:anim>
                                    <p:anim calcmode="lin" valueType="num">
                                      <p:cBhvr>
                                        <p:cTn id="39" dur="1000" fill="hold"/>
                                        <p:tgtEl>
                                          <p:spTgt spid="14"/>
                                        </p:tgtEl>
                                        <p:attrNameLst>
                                          <p:attrName>ppt_h</p:attrName>
                                        </p:attrNameLst>
                                      </p:cBhvr>
                                      <p:tavLst>
                                        <p:tav tm="0">
                                          <p:val>
                                            <p:strVal val="#ppt_h"/>
                                          </p:val>
                                        </p:tav>
                                        <p:tav tm="100000">
                                          <p:val>
                                            <p:strVal val="#ppt_h"/>
                                          </p:val>
                                        </p:tav>
                                      </p:tavLst>
                                    </p:anim>
                                  </p:childTnLst>
                                </p:cTn>
                              </p:par>
                              <p:par>
                                <p:cTn id="40" presetID="2" presetClass="entr" presetSubtype="1" decel="100000" fill="hold" grpId="0" nodeType="withEffect">
                                  <p:stCondLst>
                                    <p:cond delay="250"/>
                                  </p:stCondLst>
                                  <p:childTnLst>
                                    <p:set>
                                      <p:cBhvr>
                                        <p:cTn id="41" dur="1" fill="hold">
                                          <p:stCondLst>
                                            <p:cond delay="0"/>
                                          </p:stCondLst>
                                        </p:cTn>
                                        <p:tgtEl>
                                          <p:spTgt spid="40"/>
                                        </p:tgtEl>
                                        <p:attrNameLst>
                                          <p:attrName>style.visibility</p:attrName>
                                        </p:attrNameLst>
                                      </p:cBhvr>
                                      <p:to>
                                        <p:strVal val="visible"/>
                                      </p:to>
                                    </p:set>
                                    <p:anim calcmode="lin" valueType="num">
                                      <p:cBhvr additive="base">
                                        <p:cTn id="42" dur="1000" fill="hold"/>
                                        <p:tgtEl>
                                          <p:spTgt spid="40"/>
                                        </p:tgtEl>
                                        <p:attrNameLst>
                                          <p:attrName>ppt_x</p:attrName>
                                        </p:attrNameLst>
                                      </p:cBhvr>
                                      <p:tavLst>
                                        <p:tav tm="0">
                                          <p:val>
                                            <p:strVal val="#ppt_x"/>
                                          </p:val>
                                        </p:tav>
                                        <p:tav tm="100000">
                                          <p:val>
                                            <p:strVal val="#ppt_x"/>
                                          </p:val>
                                        </p:tav>
                                      </p:tavLst>
                                    </p:anim>
                                    <p:anim calcmode="lin" valueType="num">
                                      <p:cBhvr additive="base">
                                        <p:cTn id="43" dur="1000" fill="hold"/>
                                        <p:tgtEl>
                                          <p:spTgt spid="40"/>
                                        </p:tgtEl>
                                        <p:attrNameLst>
                                          <p:attrName>ppt_y</p:attrName>
                                        </p:attrNameLst>
                                      </p:cBhvr>
                                      <p:tavLst>
                                        <p:tav tm="0">
                                          <p:val>
                                            <p:strVal val="0-#ppt_h/2"/>
                                          </p:val>
                                        </p:tav>
                                        <p:tav tm="100000">
                                          <p:val>
                                            <p:strVal val="#ppt_y"/>
                                          </p:val>
                                        </p:tav>
                                      </p:tavLst>
                                    </p:anim>
                                  </p:childTnLst>
                                </p:cTn>
                              </p:par>
                              <p:par>
                                <p:cTn id="44" presetID="45" presetClass="entr" presetSubtype="0" fill="hold" grpId="1" nodeType="withEffect">
                                  <p:stCondLst>
                                    <p:cond delay="25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1000"/>
                                        <p:tgtEl>
                                          <p:spTgt spid="40"/>
                                        </p:tgtEl>
                                      </p:cBhvr>
                                    </p:animEffect>
                                    <p:anim calcmode="lin" valueType="num">
                                      <p:cBhvr>
                                        <p:cTn id="47" dur="1000" fill="hold"/>
                                        <p:tgtEl>
                                          <p:spTgt spid="40"/>
                                        </p:tgtEl>
                                        <p:attrNameLst>
                                          <p:attrName>ppt_w</p:attrName>
                                        </p:attrNameLst>
                                      </p:cBhvr>
                                      <p:tavLst>
                                        <p:tav tm="0" fmla="#ppt_w*sin(2.5*pi*$)">
                                          <p:val>
                                            <p:fltVal val="0"/>
                                          </p:val>
                                        </p:tav>
                                        <p:tav tm="100000">
                                          <p:val>
                                            <p:fltVal val="1"/>
                                          </p:val>
                                        </p:tav>
                                      </p:tavLst>
                                    </p:anim>
                                    <p:anim calcmode="lin" valueType="num">
                                      <p:cBhvr>
                                        <p:cTn id="48" dur="1000" fill="hold"/>
                                        <p:tgtEl>
                                          <p:spTgt spid="40"/>
                                        </p:tgtEl>
                                        <p:attrNameLst>
                                          <p:attrName>ppt_h</p:attrName>
                                        </p:attrNameLst>
                                      </p:cBhvr>
                                      <p:tavLst>
                                        <p:tav tm="0">
                                          <p:val>
                                            <p:strVal val="#ppt_h"/>
                                          </p:val>
                                        </p:tav>
                                        <p:tav tm="100000">
                                          <p:val>
                                            <p:strVal val="#ppt_h"/>
                                          </p:val>
                                        </p:tav>
                                      </p:tavLst>
                                    </p:anim>
                                  </p:childTnLst>
                                </p:cTn>
                              </p:par>
                              <p:par>
                                <p:cTn id="49" presetID="2" presetClass="entr" presetSubtype="1" decel="100000" fill="hold" grpId="0" nodeType="withEffect">
                                  <p:stCondLst>
                                    <p:cond delay="50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1000" fill="hold"/>
                                        <p:tgtEl>
                                          <p:spTgt spid="17"/>
                                        </p:tgtEl>
                                        <p:attrNameLst>
                                          <p:attrName>ppt_x</p:attrName>
                                        </p:attrNameLst>
                                      </p:cBhvr>
                                      <p:tavLst>
                                        <p:tav tm="0">
                                          <p:val>
                                            <p:strVal val="#ppt_x"/>
                                          </p:val>
                                        </p:tav>
                                        <p:tav tm="100000">
                                          <p:val>
                                            <p:strVal val="#ppt_x"/>
                                          </p:val>
                                        </p:tav>
                                      </p:tavLst>
                                    </p:anim>
                                    <p:anim calcmode="lin" valueType="num">
                                      <p:cBhvr additive="base">
                                        <p:cTn id="52" dur="1000" fill="hold"/>
                                        <p:tgtEl>
                                          <p:spTgt spid="17"/>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50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1000"/>
                                        <p:tgtEl>
                                          <p:spTgt spid="17"/>
                                        </p:tgtEl>
                                      </p:cBhvr>
                                    </p:animEffect>
                                    <p:anim calcmode="lin" valueType="num">
                                      <p:cBhvr>
                                        <p:cTn id="56" dur="1000" fill="hold"/>
                                        <p:tgtEl>
                                          <p:spTgt spid="17"/>
                                        </p:tgtEl>
                                        <p:attrNameLst>
                                          <p:attrName>ppt_w</p:attrName>
                                        </p:attrNameLst>
                                      </p:cBhvr>
                                      <p:tavLst>
                                        <p:tav tm="0" fmla="#ppt_w*sin(2.5*pi*$)">
                                          <p:val>
                                            <p:fltVal val="0"/>
                                          </p:val>
                                        </p:tav>
                                        <p:tav tm="100000">
                                          <p:val>
                                            <p:fltVal val="1"/>
                                          </p:val>
                                        </p:tav>
                                      </p:tavLst>
                                    </p:anim>
                                    <p:anim calcmode="lin" valueType="num">
                                      <p:cBhvr>
                                        <p:cTn id="57" dur="1000" fill="hold"/>
                                        <p:tgtEl>
                                          <p:spTgt spid="17"/>
                                        </p:tgtEl>
                                        <p:attrNameLst>
                                          <p:attrName>ppt_h</p:attrName>
                                        </p:attrNameLst>
                                      </p:cBhvr>
                                      <p:tavLst>
                                        <p:tav tm="0">
                                          <p:val>
                                            <p:strVal val="#ppt_h"/>
                                          </p:val>
                                        </p:tav>
                                        <p:tav tm="100000">
                                          <p:val>
                                            <p:strVal val="#ppt_h"/>
                                          </p:val>
                                        </p:tav>
                                      </p:tavLst>
                                    </p:anim>
                                  </p:childTnLst>
                                </p:cTn>
                              </p:par>
                              <p:par>
                                <p:cTn id="58" presetID="2" presetClass="entr" presetSubtype="1" decel="100000" fill="hold" grpId="0" nodeType="withEffect">
                                  <p:stCondLst>
                                    <p:cond delay="500"/>
                                  </p:stCondLst>
                                  <p:childTnLst>
                                    <p:set>
                                      <p:cBhvr>
                                        <p:cTn id="59" dur="1" fill="hold">
                                          <p:stCondLst>
                                            <p:cond delay="0"/>
                                          </p:stCondLst>
                                        </p:cTn>
                                        <p:tgtEl>
                                          <p:spTgt spid="41"/>
                                        </p:tgtEl>
                                        <p:attrNameLst>
                                          <p:attrName>style.visibility</p:attrName>
                                        </p:attrNameLst>
                                      </p:cBhvr>
                                      <p:to>
                                        <p:strVal val="visible"/>
                                      </p:to>
                                    </p:set>
                                    <p:anim calcmode="lin" valueType="num">
                                      <p:cBhvr additive="base">
                                        <p:cTn id="60" dur="1000" fill="hold"/>
                                        <p:tgtEl>
                                          <p:spTgt spid="41"/>
                                        </p:tgtEl>
                                        <p:attrNameLst>
                                          <p:attrName>ppt_x</p:attrName>
                                        </p:attrNameLst>
                                      </p:cBhvr>
                                      <p:tavLst>
                                        <p:tav tm="0">
                                          <p:val>
                                            <p:strVal val="#ppt_x"/>
                                          </p:val>
                                        </p:tav>
                                        <p:tav tm="100000">
                                          <p:val>
                                            <p:strVal val="#ppt_x"/>
                                          </p:val>
                                        </p:tav>
                                      </p:tavLst>
                                    </p:anim>
                                    <p:anim calcmode="lin" valueType="num">
                                      <p:cBhvr additive="base">
                                        <p:cTn id="61" dur="1000" fill="hold"/>
                                        <p:tgtEl>
                                          <p:spTgt spid="41"/>
                                        </p:tgtEl>
                                        <p:attrNameLst>
                                          <p:attrName>ppt_y</p:attrName>
                                        </p:attrNameLst>
                                      </p:cBhvr>
                                      <p:tavLst>
                                        <p:tav tm="0">
                                          <p:val>
                                            <p:strVal val="0-#ppt_h/2"/>
                                          </p:val>
                                        </p:tav>
                                        <p:tav tm="100000">
                                          <p:val>
                                            <p:strVal val="#ppt_y"/>
                                          </p:val>
                                        </p:tav>
                                      </p:tavLst>
                                    </p:anim>
                                  </p:childTnLst>
                                </p:cTn>
                              </p:par>
                              <p:par>
                                <p:cTn id="62" presetID="45" presetClass="entr" presetSubtype="0" fill="hold" grpId="1" nodeType="withEffect">
                                  <p:stCondLst>
                                    <p:cond delay="500"/>
                                  </p:stCondLst>
                                  <p:childTnLst>
                                    <p:set>
                                      <p:cBhvr>
                                        <p:cTn id="63" dur="1" fill="hold">
                                          <p:stCondLst>
                                            <p:cond delay="0"/>
                                          </p:stCondLst>
                                        </p:cTn>
                                        <p:tgtEl>
                                          <p:spTgt spid="41"/>
                                        </p:tgtEl>
                                        <p:attrNameLst>
                                          <p:attrName>style.visibility</p:attrName>
                                        </p:attrNameLst>
                                      </p:cBhvr>
                                      <p:to>
                                        <p:strVal val="visible"/>
                                      </p:to>
                                    </p:set>
                                    <p:animEffect transition="in" filter="fade">
                                      <p:cBhvr>
                                        <p:cTn id="64" dur="1000"/>
                                        <p:tgtEl>
                                          <p:spTgt spid="41"/>
                                        </p:tgtEl>
                                      </p:cBhvr>
                                    </p:animEffect>
                                    <p:anim calcmode="lin" valueType="num">
                                      <p:cBhvr>
                                        <p:cTn id="65" dur="1000" fill="hold"/>
                                        <p:tgtEl>
                                          <p:spTgt spid="41"/>
                                        </p:tgtEl>
                                        <p:attrNameLst>
                                          <p:attrName>ppt_w</p:attrName>
                                        </p:attrNameLst>
                                      </p:cBhvr>
                                      <p:tavLst>
                                        <p:tav tm="0" fmla="#ppt_w*sin(2.5*pi*$)">
                                          <p:val>
                                            <p:fltVal val="0"/>
                                          </p:val>
                                        </p:tav>
                                        <p:tav tm="100000">
                                          <p:val>
                                            <p:fltVal val="1"/>
                                          </p:val>
                                        </p:tav>
                                      </p:tavLst>
                                    </p:anim>
                                    <p:anim calcmode="lin" valueType="num">
                                      <p:cBhvr>
                                        <p:cTn id="66" dur="1000" fill="hold"/>
                                        <p:tgtEl>
                                          <p:spTgt spid="41"/>
                                        </p:tgtEl>
                                        <p:attrNameLst>
                                          <p:attrName>ppt_h</p:attrName>
                                        </p:attrNameLst>
                                      </p:cBhvr>
                                      <p:tavLst>
                                        <p:tav tm="0">
                                          <p:val>
                                            <p:strVal val="#ppt_h"/>
                                          </p:val>
                                        </p:tav>
                                        <p:tav tm="100000">
                                          <p:val>
                                            <p:strVal val="#ppt_h"/>
                                          </p:val>
                                        </p:tav>
                                      </p:tavLst>
                                    </p:anim>
                                  </p:childTnLst>
                                </p:cTn>
                              </p:par>
                              <p:par>
                                <p:cTn id="67" presetID="53" presetClass="entr" presetSubtype="16" fill="hold" grpId="0" nodeType="withEffect">
                                  <p:stCondLst>
                                    <p:cond delay="0"/>
                                  </p:stCondLst>
                                  <p:childTnLst>
                                    <p:set>
                                      <p:cBhvr>
                                        <p:cTn id="68" dur="1" fill="hold">
                                          <p:stCondLst>
                                            <p:cond delay="0"/>
                                          </p:stCondLst>
                                        </p:cTn>
                                        <p:tgtEl>
                                          <p:spTgt spid="32"/>
                                        </p:tgtEl>
                                        <p:attrNameLst>
                                          <p:attrName>style.visibility</p:attrName>
                                        </p:attrNameLst>
                                      </p:cBhvr>
                                      <p:to>
                                        <p:strVal val="visible"/>
                                      </p:to>
                                    </p:set>
                                    <p:anim calcmode="lin" valueType="num">
                                      <p:cBhvr>
                                        <p:cTn id="69" dur="400" fill="hold"/>
                                        <p:tgtEl>
                                          <p:spTgt spid="32"/>
                                        </p:tgtEl>
                                        <p:attrNameLst>
                                          <p:attrName>ppt_w</p:attrName>
                                        </p:attrNameLst>
                                      </p:cBhvr>
                                      <p:tavLst>
                                        <p:tav tm="0">
                                          <p:val>
                                            <p:fltVal val="0"/>
                                          </p:val>
                                        </p:tav>
                                        <p:tav tm="100000">
                                          <p:val>
                                            <p:strVal val="#ppt_w"/>
                                          </p:val>
                                        </p:tav>
                                      </p:tavLst>
                                    </p:anim>
                                    <p:anim calcmode="lin" valueType="num">
                                      <p:cBhvr>
                                        <p:cTn id="70" dur="400" fill="hold"/>
                                        <p:tgtEl>
                                          <p:spTgt spid="32"/>
                                        </p:tgtEl>
                                        <p:attrNameLst>
                                          <p:attrName>ppt_h</p:attrName>
                                        </p:attrNameLst>
                                      </p:cBhvr>
                                      <p:tavLst>
                                        <p:tav tm="0">
                                          <p:val>
                                            <p:fltVal val="0"/>
                                          </p:val>
                                        </p:tav>
                                        <p:tav tm="100000">
                                          <p:val>
                                            <p:strVal val="#ppt_h"/>
                                          </p:val>
                                        </p:tav>
                                      </p:tavLst>
                                    </p:anim>
                                    <p:animEffect transition="in" filter="fade">
                                      <p:cBhvr>
                                        <p:cTn id="71" dur="400"/>
                                        <p:tgtEl>
                                          <p:spTgt spid="32"/>
                                        </p:tgtEl>
                                      </p:cBhvr>
                                    </p:animEffect>
                                  </p:childTnLst>
                                </p:cTn>
                              </p:par>
                              <p:par>
                                <p:cTn id="72" presetID="2" presetClass="entr" presetSubtype="12" decel="100000" fill="hold" grpId="1"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0-#ppt_w/2"/>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par>
                                <p:cTn id="76" presetID="53" presetClass="entr" presetSubtype="16" fill="hold" grpId="0" nodeType="withEffect">
                                  <p:stCondLst>
                                    <p:cond delay="100"/>
                                  </p:stCondLst>
                                  <p:childTnLst>
                                    <p:set>
                                      <p:cBhvr>
                                        <p:cTn id="77" dur="1" fill="hold">
                                          <p:stCondLst>
                                            <p:cond delay="0"/>
                                          </p:stCondLst>
                                        </p:cTn>
                                        <p:tgtEl>
                                          <p:spTgt spid="31"/>
                                        </p:tgtEl>
                                        <p:attrNameLst>
                                          <p:attrName>style.visibility</p:attrName>
                                        </p:attrNameLst>
                                      </p:cBhvr>
                                      <p:to>
                                        <p:strVal val="visible"/>
                                      </p:to>
                                    </p:set>
                                    <p:anim calcmode="lin" valueType="num">
                                      <p:cBhvr>
                                        <p:cTn id="78" dur="400" fill="hold"/>
                                        <p:tgtEl>
                                          <p:spTgt spid="31"/>
                                        </p:tgtEl>
                                        <p:attrNameLst>
                                          <p:attrName>ppt_w</p:attrName>
                                        </p:attrNameLst>
                                      </p:cBhvr>
                                      <p:tavLst>
                                        <p:tav tm="0">
                                          <p:val>
                                            <p:fltVal val="0"/>
                                          </p:val>
                                        </p:tav>
                                        <p:tav tm="100000">
                                          <p:val>
                                            <p:strVal val="#ppt_w"/>
                                          </p:val>
                                        </p:tav>
                                      </p:tavLst>
                                    </p:anim>
                                    <p:anim calcmode="lin" valueType="num">
                                      <p:cBhvr>
                                        <p:cTn id="79" dur="400" fill="hold"/>
                                        <p:tgtEl>
                                          <p:spTgt spid="31"/>
                                        </p:tgtEl>
                                        <p:attrNameLst>
                                          <p:attrName>ppt_h</p:attrName>
                                        </p:attrNameLst>
                                      </p:cBhvr>
                                      <p:tavLst>
                                        <p:tav tm="0">
                                          <p:val>
                                            <p:fltVal val="0"/>
                                          </p:val>
                                        </p:tav>
                                        <p:tav tm="100000">
                                          <p:val>
                                            <p:strVal val="#ppt_h"/>
                                          </p:val>
                                        </p:tav>
                                      </p:tavLst>
                                    </p:anim>
                                    <p:animEffect transition="in" filter="fade">
                                      <p:cBhvr>
                                        <p:cTn id="80" dur="400"/>
                                        <p:tgtEl>
                                          <p:spTgt spid="31"/>
                                        </p:tgtEl>
                                      </p:cBhvr>
                                    </p:animEffect>
                                  </p:childTnLst>
                                </p:cTn>
                              </p:par>
                              <p:par>
                                <p:cTn id="81" presetID="2" presetClass="entr" presetSubtype="12" decel="100000" fill="hold" grpId="1" nodeType="withEffect">
                                  <p:stCondLst>
                                    <p:cond delay="100"/>
                                  </p:stCondLst>
                                  <p:childTnLst>
                                    <p:set>
                                      <p:cBhvr>
                                        <p:cTn id="82" dur="1" fill="hold">
                                          <p:stCondLst>
                                            <p:cond delay="0"/>
                                          </p:stCondLst>
                                        </p:cTn>
                                        <p:tgtEl>
                                          <p:spTgt spid="31"/>
                                        </p:tgtEl>
                                        <p:attrNameLst>
                                          <p:attrName>style.visibility</p:attrName>
                                        </p:attrNameLst>
                                      </p:cBhvr>
                                      <p:to>
                                        <p:strVal val="visible"/>
                                      </p:to>
                                    </p:set>
                                    <p:anim calcmode="lin" valueType="num">
                                      <p:cBhvr additive="base">
                                        <p:cTn id="83" dur="500" fill="hold"/>
                                        <p:tgtEl>
                                          <p:spTgt spid="31"/>
                                        </p:tgtEl>
                                        <p:attrNameLst>
                                          <p:attrName>ppt_x</p:attrName>
                                        </p:attrNameLst>
                                      </p:cBhvr>
                                      <p:tavLst>
                                        <p:tav tm="0">
                                          <p:val>
                                            <p:strVal val="0-#ppt_w/2"/>
                                          </p:val>
                                        </p:tav>
                                        <p:tav tm="100000">
                                          <p:val>
                                            <p:strVal val="#ppt_x"/>
                                          </p:val>
                                        </p:tav>
                                      </p:tavLst>
                                    </p:anim>
                                    <p:anim calcmode="lin" valueType="num">
                                      <p:cBhvr additive="base">
                                        <p:cTn id="84" dur="500" fill="hold"/>
                                        <p:tgtEl>
                                          <p:spTgt spid="31"/>
                                        </p:tgtEl>
                                        <p:attrNameLst>
                                          <p:attrName>ppt_y</p:attrName>
                                        </p:attrNameLst>
                                      </p:cBhvr>
                                      <p:tavLst>
                                        <p:tav tm="0">
                                          <p:val>
                                            <p:strVal val="1+#ppt_h/2"/>
                                          </p:val>
                                        </p:tav>
                                        <p:tav tm="100000">
                                          <p:val>
                                            <p:strVal val="#ppt_y"/>
                                          </p:val>
                                        </p:tav>
                                      </p:tavLst>
                                    </p:anim>
                                  </p:childTnLst>
                                </p:cTn>
                              </p:par>
                              <p:par>
                                <p:cTn id="85" presetID="53" presetClass="entr" presetSubtype="16" fill="hold" grpId="0" nodeType="withEffect">
                                  <p:stCondLst>
                                    <p:cond delay="200"/>
                                  </p:stCondLst>
                                  <p:childTnLst>
                                    <p:set>
                                      <p:cBhvr>
                                        <p:cTn id="86" dur="1" fill="hold">
                                          <p:stCondLst>
                                            <p:cond delay="0"/>
                                          </p:stCondLst>
                                        </p:cTn>
                                        <p:tgtEl>
                                          <p:spTgt spid="33"/>
                                        </p:tgtEl>
                                        <p:attrNameLst>
                                          <p:attrName>style.visibility</p:attrName>
                                        </p:attrNameLst>
                                      </p:cBhvr>
                                      <p:to>
                                        <p:strVal val="visible"/>
                                      </p:to>
                                    </p:set>
                                    <p:anim calcmode="lin" valueType="num">
                                      <p:cBhvr>
                                        <p:cTn id="87" dur="400" fill="hold"/>
                                        <p:tgtEl>
                                          <p:spTgt spid="33"/>
                                        </p:tgtEl>
                                        <p:attrNameLst>
                                          <p:attrName>ppt_w</p:attrName>
                                        </p:attrNameLst>
                                      </p:cBhvr>
                                      <p:tavLst>
                                        <p:tav tm="0">
                                          <p:val>
                                            <p:fltVal val="0"/>
                                          </p:val>
                                        </p:tav>
                                        <p:tav tm="100000">
                                          <p:val>
                                            <p:strVal val="#ppt_w"/>
                                          </p:val>
                                        </p:tav>
                                      </p:tavLst>
                                    </p:anim>
                                    <p:anim calcmode="lin" valueType="num">
                                      <p:cBhvr>
                                        <p:cTn id="88" dur="400" fill="hold"/>
                                        <p:tgtEl>
                                          <p:spTgt spid="33"/>
                                        </p:tgtEl>
                                        <p:attrNameLst>
                                          <p:attrName>ppt_h</p:attrName>
                                        </p:attrNameLst>
                                      </p:cBhvr>
                                      <p:tavLst>
                                        <p:tav tm="0">
                                          <p:val>
                                            <p:fltVal val="0"/>
                                          </p:val>
                                        </p:tav>
                                        <p:tav tm="100000">
                                          <p:val>
                                            <p:strVal val="#ppt_h"/>
                                          </p:val>
                                        </p:tav>
                                      </p:tavLst>
                                    </p:anim>
                                    <p:animEffect transition="in" filter="fade">
                                      <p:cBhvr>
                                        <p:cTn id="89" dur="400"/>
                                        <p:tgtEl>
                                          <p:spTgt spid="33"/>
                                        </p:tgtEl>
                                      </p:cBhvr>
                                    </p:animEffect>
                                  </p:childTnLst>
                                </p:cTn>
                              </p:par>
                              <p:par>
                                <p:cTn id="90" presetID="2" presetClass="entr" presetSubtype="12" decel="100000" fill="hold" grpId="1" nodeType="withEffect">
                                  <p:stCondLst>
                                    <p:cond delay="200"/>
                                  </p:stCondLst>
                                  <p:childTnLst>
                                    <p:set>
                                      <p:cBhvr>
                                        <p:cTn id="91" dur="1" fill="hold">
                                          <p:stCondLst>
                                            <p:cond delay="0"/>
                                          </p:stCondLst>
                                        </p:cTn>
                                        <p:tgtEl>
                                          <p:spTgt spid="33"/>
                                        </p:tgtEl>
                                        <p:attrNameLst>
                                          <p:attrName>style.visibility</p:attrName>
                                        </p:attrNameLst>
                                      </p:cBhvr>
                                      <p:to>
                                        <p:strVal val="visible"/>
                                      </p:to>
                                    </p:set>
                                    <p:anim calcmode="lin" valueType="num">
                                      <p:cBhvr additive="base">
                                        <p:cTn id="92" dur="500" fill="hold"/>
                                        <p:tgtEl>
                                          <p:spTgt spid="33"/>
                                        </p:tgtEl>
                                        <p:attrNameLst>
                                          <p:attrName>ppt_x</p:attrName>
                                        </p:attrNameLst>
                                      </p:cBhvr>
                                      <p:tavLst>
                                        <p:tav tm="0">
                                          <p:val>
                                            <p:strVal val="0-#ppt_w/2"/>
                                          </p:val>
                                        </p:tav>
                                        <p:tav tm="100000">
                                          <p:val>
                                            <p:strVal val="#ppt_x"/>
                                          </p:val>
                                        </p:tav>
                                      </p:tavLst>
                                    </p:anim>
                                    <p:anim calcmode="lin" valueType="num">
                                      <p:cBhvr additive="base">
                                        <p:cTn id="93" dur="500" fill="hold"/>
                                        <p:tgtEl>
                                          <p:spTgt spid="33"/>
                                        </p:tgtEl>
                                        <p:attrNameLst>
                                          <p:attrName>ppt_y</p:attrName>
                                        </p:attrNameLst>
                                      </p:cBhvr>
                                      <p:tavLst>
                                        <p:tav tm="0">
                                          <p:val>
                                            <p:strVal val="1+#ppt_h/2"/>
                                          </p:val>
                                        </p:tav>
                                        <p:tav tm="100000">
                                          <p:val>
                                            <p:strVal val="#ppt_y"/>
                                          </p:val>
                                        </p:tav>
                                      </p:tavLst>
                                    </p:anim>
                                  </p:childTnLst>
                                </p:cTn>
                              </p:par>
                              <p:par>
                                <p:cTn id="94" presetID="53" presetClass="entr" presetSubtype="16" fill="hold" grpId="0" nodeType="withEffect">
                                  <p:stCondLst>
                                    <p:cond delay="300"/>
                                  </p:stCondLst>
                                  <p:childTnLst>
                                    <p:set>
                                      <p:cBhvr>
                                        <p:cTn id="95" dur="1" fill="hold">
                                          <p:stCondLst>
                                            <p:cond delay="0"/>
                                          </p:stCondLst>
                                        </p:cTn>
                                        <p:tgtEl>
                                          <p:spTgt spid="34"/>
                                        </p:tgtEl>
                                        <p:attrNameLst>
                                          <p:attrName>style.visibility</p:attrName>
                                        </p:attrNameLst>
                                      </p:cBhvr>
                                      <p:to>
                                        <p:strVal val="visible"/>
                                      </p:to>
                                    </p:set>
                                    <p:anim calcmode="lin" valueType="num">
                                      <p:cBhvr>
                                        <p:cTn id="96" dur="400" fill="hold"/>
                                        <p:tgtEl>
                                          <p:spTgt spid="34"/>
                                        </p:tgtEl>
                                        <p:attrNameLst>
                                          <p:attrName>ppt_w</p:attrName>
                                        </p:attrNameLst>
                                      </p:cBhvr>
                                      <p:tavLst>
                                        <p:tav tm="0">
                                          <p:val>
                                            <p:fltVal val="0"/>
                                          </p:val>
                                        </p:tav>
                                        <p:tav tm="100000">
                                          <p:val>
                                            <p:strVal val="#ppt_w"/>
                                          </p:val>
                                        </p:tav>
                                      </p:tavLst>
                                    </p:anim>
                                    <p:anim calcmode="lin" valueType="num">
                                      <p:cBhvr>
                                        <p:cTn id="97" dur="400" fill="hold"/>
                                        <p:tgtEl>
                                          <p:spTgt spid="34"/>
                                        </p:tgtEl>
                                        <p:attrNameLst>
                                          <p:attrName>ppt_h</p:attrName>
                                        </p:attrNameLst>
                                      </p:cBhvr>
                                      <p:tavLst>
                                        <p:tav tm="0">
                                          <p:val>
                                            <p:fltVal val="0"/>
                                          </p:val>
                                        </p:tav>
                                        <p:tav tm="100000">
                                          <p:val>
                                            <p:strVal val="#ppt_h"/>
                                          </p:val>
                                        </p:tav>
                                      </p:tavLst>
                                    </p:anim>
                                    <p:animEffect transition="in" filter="fade">
                                      <p:cBhvr>
                                        <p:cTn id="98" dur="400"/>
                                        <p:tgtEl>
                                          <p:spTgt spid="34"/>
                                        </p:tgtEl>
                                      </p:cBhvr>
                                    </p:animEffect>
                                  </p:childTnLst>
                                </p:cTn>
                              </p:par>
                              <p:par>
                                <p:cTn id="99" presetID="2" presetClass="entr" presetSubtype="12" decel="100000" fill="hold" grpId="1" nodeType="withEffect">
                                  <p:stCondLst>
                                    <p:cond delay="300"/>
                                  </p:stCondLst>
                                  <p:childTnLst>
                                    <p:set>
                                      <p:cBhvr>
                                        <p:cTn id="100" dur="1" fill="hold">
                                          <p:stCondLst>
                                            <p:cond delay="0"/>
                                          </p:stCondLst>
                                        </p:cTn>
                                        <p:tgtEl>
                                          <p:spTgt spid="34"/>
                                        </p:tgtEl>
                                        <p:attrNameLst>
                                          <p:attrName>style.visibility</p:attrName>
                                        </p:attrNameLst>
                                      </p:cBhvr>
                                      <p:to>
                                        <p:strVal val="visible"/>
                                      </p:to>
                                    </p:set>
                                    <p:anim calcmode="lin" valueType="num">
                                      <p:cBhvr additive="base">
                                        <p:cTn id="101" dur="500" fill="hold"/>
                                        <p:tgtEl>
                                          <p:spTgt spid="34"/>
                                        </p:tgtEl>
                                        <p:attrNameLst>
                                          <p:attrName>ppt_x</p:attrName>
                                        </p:attrNameLst>
                                      </p:cBhvr>
                                      <p:tavLst>
                                        <p:tav tm="0">
                                          <p:val>
                                            <p:strVal val="0-#ppt_w/2"/>
                                          </p:val>
                                        </p:tav>
                                        <p:tav tm="100000">
                                          <p:val>
                                            <p:strVal val="#ppt_x"/>
                                          </p:val>
                                        </p:tav>
                                      </p:tavLst>
                                    </p:anim>
                                    <p:anim calcmode="lin" valueType="num">
                                      <p:cBhvr additive="base">
                                        <p:cTn id="102" dur="500" fill="hold"/>
                                        <p:tgtEl>
                                          <p:spTgt spid="34"/>
                                        </p:tgtEl>
                                        <p:attrNameLst>
                                          <p:attrName>ppt_y</p:attrName>
                                        </p:attrNameLst>
                                      </p:cBhvr>
                                      <p:tavLst>
                                        <p:tav tm="0">
                                          <p:val>
                                            <p:strVal val="1+#ppt_h/2"/>
                                          </p:val>
                                        </p:tav>
                                        <p:tav tm="100000">
                                          <p:val>
                                            <p:strVal val="#ppt_y"/>
                                          </p:val>
                                        </p:tav>
                                      </p:tavLst>
                                    </p:anim>
                                  </p:childTnLst>
                                </p:cTn>
                              </p:par>
                              <p:par>
                                <p:cTn id="103" presetID="53" presetClass="entr" presetSubtype="16" fill="hold" grpId="0" nodeType="withEffect">
                                  <p:stCondLst>
                                    <p:cond delay="400"/>
                                  </p:stCondLst>
                                  <p:childTnLst>
                                    <p:set>
                                      <p:cBhvr>
                                        <p:cTn id="104" dur="1" fill="hold">
                                          <p:stCondLst>
                                            <p:cond delay="0"/>
                                          </p:stCondLst>
                                        </p:cTn>
                                        <p:tgtEl>
                                          <p:spTgt spid="30"/>
                                        </p:tgtEl>
                                        <p:attrNameLst>
                                          <p:attrName>style.visibility</p:attrName>
                                        </p:attrNameLst>
                                      </p:cBhvr>
                                      <p:to>
                                        <p:strVal val="visible"/>
                                      </p:to>
                                    </p:set>
                                    <p:anim calcmode="lin" valueType="num">
                                      <p:cBhvr>
                                        <p:cTn id="105" dur="400" fill="hold"/>
                                        <p:tgtEl>
                                          <p:spTgt spid="30"/>
                                        </p:tgtEl>
                                        <p:attrNameLst>
                                          <p:attrName>ppt_w</p:attrName>
                                        </p:attrNameLst>
                                      </p:cBhvr>
                                      <p:tavLst>
                                        <p:tav tm="0">
                                          <p:val>
                                            <p:fltVal val="0"/>
                                          </p:val>
                                        </p:tav>
                                        <p:tav tm="100000">
                                          <p:val>
                                            <p:strVal val="#ppt_w"/>
                                          </p:val>
                                        </p:tav>
                                      </p:tavLst>
                                    </p:anim>
                                    <p:anim calcmode="lin" valueType="num">
                                      <p:cBhvr>
                                        <p:cTn id="106" dur="400" fill="hold"/>
                                        <p:tgtEl>
                                          <p:spTgt spid="30"/>
                                        </p:tgtEl>
                                        <p:attrNameLst>
                                          <p:attrName>ppt_h</p:attrName>
                                        </p:attrNameLst>
                                      </p:cBhvr>
                                      <p:tavLst>
                                        <p:tav tm="0">
                                          <p:val>
                                            <p:fltVal val="0"/>
                                          </p:val>
                                        </p:tav>
                                        <p:tav tm="100000">
                                          <p:val>
                                            <p:strVal val="#ppt_h"/>
                                          </p:val>
                                        </p:tav>
                                      </p:tavLst>
                                    </p:anim>
                                    <p:animEffect transition="in" filter="fade">
                                      <p:cBhvr>
                                        <p:cTn id="107" dur="400"/>
                                        <p:tgtEl>
                                          <p:spTgt spid="30"/>
                                        </p:tgtEl>
                                      </p:cBhvr>
                                    </p:animEffect>
                                  </p:childTnLst>
                                </p:cTn>
                              </p:par>
                              <p:par>
                                <p:cTn id="108" presetID="2" presetClass="entr" presetSubtype="12" decel="100000" fill="hold" grpId="1" nodeType="withEffect">
                                  <p:stCondLst>
                                    <p:cond delay="400"/>
                                  </p:stCondLst>
                                  <p:childTnLst>
                                    <p:set>
                                      <p:cBhvr>
                                        <p:cTn id="109" dur="1" fill="hold">
                                          <p:stCondLst>
                                            <p:cond delay="0"/>
                                          </p:stCondLst>
                                        </p:cTn>
                                        <p:tgtEl>
                                          <p:spTgt spid="30"/>
                                        </p:tgtEl>
                                        <p:attrNameLst>
                                          <p:attrName>style.visibility</p:attrName>
                                        </p:attrNameLst>
                                      </p:cBhvr>
                                      <p:to>
                                        <p:strVal val="visible"/>
                                      </p:to>
                                    </p:set>
                                    <p:anim calcmode="lin" valueType="num">
                                      <p:cBhvr additive="base">
                                        <p:cTn id="110" dur="500" fill="hold"/>
                                        <p:tgtEl>
                                          <p:spTgt spid="30"/>
                                        </p:tgtEl>
                                        <p:attrNameLst>
                                          <p:attrName>ppt_x</p:attrName>
                                        </p:attrNameLst>
                                      </p:cBhvr>
                                      <p:tavLst>
                                        <p:tav tm="0">
                                          <p:val>
                                            <p:strVal val="0-#ppt_w/2"/>
                                          </p:val>
                                        </p:tav>
                                        <p:tav tm="100000">
                                          <p:val>
                                            <p:strVal val="#ppt_x"/>
                                          </p:val>
                                        </p:tav>
                                      </p:tavLst>
                                    </p:anim>
                                    <p:anim calcmode="lin" valueType="num">
                                      <p:cBhvr additive="base">
                                        <p:cTn id="111" dur="500" fill="hold"/>
                                        <p:tgtEl>
                                          <p:spTgt spid="30"/>
                                        </p:tgtEl>
                                        <p:attrNameLst>
                                          <p:attrName>ppt_y</p:attrName>
                                        </p:attrNameLst>
                                      </p:cBhvr>
                                      <p:tavLst>
                                        <p:tav tm="0">
                                          <p:val>
                                            <p:strVal val="1+#ppt_h/2"/>
                                          </p:val>
                                        </p:tav>
                                        <p:tav tm="100000">
                                          <p:val>
                                            <p:strVal val="#ppt_y"/>
                                          </p:val>
                                        </p:tav>
                                      </p:tavLst>
                                    </p:anim>
                                  </p:childTnLst>
                                </p:cTn>
                              </p:par>
                            </p:childTnLst>
                          </p:cTn>
                        </p:par>
                        <p:par>
                          <p:cTn id="112" fill="hold">
                            <p:stCondLst>
                              <p:cond delay="2000"/>
                            </p:stCondLst>
                            <p:childTnLst>
                              <p:par>
                                <p:cTn id="113" presetID="2" presetClass="entr" presetSubtype="4" decel="100000" fill="hold" grpId="0" nodeType="afterEffect">
                                  <p:stCondLst>
                                    <p:cond delay="0"/>
                                  </p:stCondLst>
                                  <p:childTnLst>
                                    <p:set>
                                      <p:cBhvr>
                                        <p:cTn id="114" dur="1" fill="hold">
                                          <p:stCondLst>
                                            <p:cond delay="0"/>
                                          </p:stCondLst>
                                        </p:cTn>
                                        <p:tgtEl>
                                          <p:spTgt spid="22"/>
                                        </p:tgtEl>
                                        <p:attrNameLst>
                                          <p:attrName>style.visibility</p:attrName>
                                        </p:attrNameLst>
                                      </p:cBhvr>
                                      <p:to>
                                        <p:strVal val="visible"/>
                                      </p:to>
                                    </p:set>
                                    <p:anim calcmode="lin" valueType="num">
                                      <p:cBhvr additive="base">
                                        <p:cTn id="115" dur="750" fill="hold"/>
                                        <p:tgtEl>
                                          <p:spTgt spid="22"/>
                                        </p:tgtEl>
                                        <p:attrNameLst>
                                          <p:attrName>ppt_x</p:attrName>
                                        </p:attrNameLst>
                                      </p:cBhvr>
                                      <p:tavLst>
                                        <p:tav tm="0">
                                          <p:val>
                                            <p:strVal val="#ppt_x"/>
                                          </p:val>
                                        </p:tav>
                                        <p:tav tm="100000">
                                          <p:val>
                                            <p:strVal val="#ppt_x"/>
                                          </p:val>
                                        </p:tav>
                                      </p:tavLst>
                                    </p:anim>
                                    <p:anim calcmode="lin" valueType="num">
                                      <p:cBhvr additive="base">
                                        <p:cTn id="116" dur="750" fill="hold"/>
                                        <p:tgtEl>
                                          <p:spTgt spid="22"/>
                                        </p:tgtEl>
                                        <p:attrNameLst>
                                          <p:attrName>ppt_y</p:attrName>
                                        </p:attrNameLst>
                                      </p:cBhvr>
                                      <p:tavLst>
                                        <p:tav tm="0">
                                          <p:val>
                                            <p:strVal val="1+#ppt_h/2"/>
                                          </p:val>
                                        </p:tav>
                                        <p:tav tm="100000">
                                          <p:val>
                                            <p:strVal val="#ppt_y"/>
                                          </p:val>
                                        </p:tav>
                                      </p:tavLst>
                                    </p:anim>
                                  </p:childTnLst>
                                </p:cTn>
                              </p:par>
                              <p:par>
                                <p:cTn id="117" presetID="2" presetClass="entr" presetSubtype="8" decel="10000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additive="base">
                                        <p:cTn id="119" dur="750" fill="hold"/>
                                        <p:tgtEl>
                                          <p:spTgt spid="21"/>
                                        </p:tgtEl>
                                        <p:attrNameLst>
                                          <p:attrName>ppt_x</p:attrName>
                                        </p:attrNameLst>
                                      </p:cBhvr>
                                      <p:tavLst>
                                        <p:tav tm="0">
                                          <p:val>
                                            <p:strVal val="0-#ppt_w/2"/>
                                          </p:val>
                                        </p:tav>
                                        <p:tav tm="100000">
                                          <p:val>
                                            <p:strVal val="#ppt_x"/>
                                          </p:val>
                                        </p:tav>
                                      </p:tavLst>
                                    </p:anim>
                                    <p:anim calcmode="lin" valueType="num">
                                      <p:cBhvr additive="base">
                                        <p:cTn id="120" dur="750" fill="hold"/>
                                        <p:tgtEl>
                                          <p:spTgt spid="21"/>
                                        </p:tgtEl>
                                        <p:attrNameLst>
                                          <p:attrName>ppt_y</p:attrName>
                                        </p:attrNameLst>
                                      </p:cBhvr>
                                      <p:tavLst>
                                        <p:tav tm="0">
                                          <p:val>
                                            <p:strVal val="#ppt_y"/>
                                          </p:val>
                                        </p:tav>
                                        <p:tav tm="100000">
                                          <p:val>
                                            <p:strVal val="#ppt_y"/>
                                          </p:val>
                                        </p:tav>
                                      </p:tavLst>
                                    </p:anim>
                                  </p:childTnLst>
                                </p:cTn>
                              </p:par>
                              <p:par>
                                <p:cTn id="121" presetID="45" presetClass="entr" presetSubtype="0" fill="hold" grpId="1" nodeType="withEffect">
                                  <p:stCondLst>
                                    <p:cond delay="0"/>
                                  </p:stCondLst>
                                  <p:childTnLst>
                                    <p:set>
                                      <p:cBhvr>
                                        <p:cTn id="122" dur="1" fill="hold">
                                          <p:stCondLst>
                                            <p:cond delay="0"/>
                                          </p:stCondLst>
                                        </p:cTn>
                                        <p:tgtEl>
                                          <p:spTgt spid="22"/>
                                        </p:tgtEl>
                                        <p:attrNameLst>
                                          <p:attrName>style.visibility</p:attrName>
                                        </p:attrNameLst>
                                      </p:cBhvr>
                                      <p:to>
                                        <p:strVal val="visible"/>
                                      </p:to>
                                    </p:set>
                                    <p:animEffect transition="in" filter="fade">
                                      <p:cBhvr>
                                        <p:cTn id="123" dur="750"/>
                                        <p:tgtEl>
                                          <p:spTgt spid="22"/>
                                        </p:tgtEl>
                                      </p:cBhvr>
                                    </p:animEffect>
                                    <p:anim calcmode="lin" valueType="num">
                                      <p:cBhvr>
                                        <p:cTn id="124" dur="750" fill="hold"/>
                                        <p:tgtEl>
                                          <p:spTgt spid="22"/>
                                        </p:tgtEl>
                                        <p:attrNameLst>
                                          <p:attrName>ppt_w</p:attrName>
                                        </p:attrNameLst>
                                      </p:cBhvr>
                                      <p:tavLst>
                                        <p:tav tm="0" fmla="#ppt_w*sin(2.5*pi*$)">
                                          <p:val>
                                            <p:fltVal val="0"/>
                                          </p:val>
                                        </p:tav>
                                        <p:tav tm="100000">
                                          <p:val>
                                            <p:fltVal val="1"/>
                                          </p:val>
                                        </p:tav>
                                      </p:tavLst>
                                    </p:anim>
                                    <p:anim calcmode="lin" valueType="num">
                                      <p:cBhvr>
                                        <p:cTn id="125" dur="750" fill="hold"/>
                                        <p:tgtEl>
                                          <p:spTgt spid="22"/>
                                        </p:tgtEl>
                                        <p:attrNameLst>
                                          <p:attrName>ppt_h</p:attrName>
                                        </p:attrNameLst>
                                      </p:cBhvr>
                                      <p:tavLst>
                                        <p:tav tm="0">
                                          <p:val>
                                            <p:strVal val="#ppt_h"/>
                                          </p:val>
                                        </p:tav>
                                        <p:tav tm="100000">
                                          <p:val>
                                            <p:strVal val="#ppt_h"/>
                                          </p:val>
                                        </p:tav>
                                      </p:tavLst>
                                    </p:anim>
                                  </p:childTnLst>
                                </p:cTn>
                              </p:par>
                              <p:par>
                                <p:cTn id="126" presetID="45" presetClass="entr" presetSubtype="0" fill="hold" grpId="1" nodeType="withEffect">
                                  <p:stCondLst>
                                    <p:cond delay="0"/>
                                  </p:stCondLst>
                                  <p:childTnLst>
                                    <p:set>
                                      <p:cBhvr>
                                        <p:cTn id="127" dur="1" fill="hold">
                                          <p:stCondLst>
                                            <p:cond delay="0"/>
                                          </p:stCondLst>
                                        </p:cTn>
                                        <p:tgtEl>
                                          <p:spTgt spid="21"/>
                                        </p:tgtEl>
                                        <p:attrNameLst>
                                          <p:attrName>style.visibility</p:attrName>
                                        </p:attrNameLst>
                                      </p:cBhvr>
                                      <p:to>
                                        <p:strVal val="visible"/>
                                      </p:to>
                                    </p:set>
                                    <p:animEffect transition="in" filter="fade">
                                      <p:cBhvr>
                                        <p:cTn id="128" dur="750"/>
                                        <p:tgtEl>
                                          <p:spTgt spid="21"/>
                                        </p:tgtEl>
                                      </p:cBhvr>
                                    </p:animEffect>
                                    <p:anim calcmode="lin" valueType="num">
                                      <p:cBhvr>
                                        <p:cTn id="129" dur="750" fill="hold"/>
                                        <p:tgtEl>
                                          <p:spTgt spid="21"/>
                                        </p:tgtEl>
                                        <p:attrNameLst>
                                          <p:attrName>ppt_w</p:attrName>
                                        </p:attrNameLst>
                                      </p:cBhvr>
                                      <p:tavLst>
                                        <p:tav tm="0" fmla="#ppt_w*sin(2.5*pi*$)">
                                          <p:val>
                                            <p:fltVal val="0"/>
                                          </p:val>
                                        </p:tav>
                                        <p:tav tm="100000">
                                          <p:val>
                                            <p:fltVal val="1"/>
                                          </p:val>
                                        </p:tav>
                                      </p:tavLst>
                                    </p:anim>
                                    <p:anim calcmode="lin" valueType="num">
                                      <p:cBhvr>
                                        <p:cTn id="130" dur="750" fill="hold"/>
                                        <p:tgtEl>
                                          <p:spTgt spid="21"/>
                                        </p:tgtEl>
                                        <p:attrNameLst>
                                          <p:attrName>ppt_h</p:attrName>
                                        </p:attrNameLst>
                                      </p:cBhvr>
                                      <p:tavLst>
                                        <p:tav tm="0">
                                          <p:val>
                                            <p:strVal val="#ppt_h"/>
                                          </p:val>
                                        </p:tav>
                                        <p:tav tm="100000">
                                          <p:val>
                                            <p:strVal val="#ppt_h"/>
                                          </p:val>
                                        </p:tav>
                                      </p:tavLst>
                                    </p:anim>
                                  </p:childTnLst>
                                </p:cTn>
                              </p:par>
                              <p:par>
                                <p:cTn id="131" presetID="2" presetClass="entr" presetSubtype="3" decel="100000" fill="hold" grpId="0" nodeType="withEffect">
                                  <p:stCondLst>
                                    <p:cond delay="500"/>
                                  </p:stCondLst>
                                  <p:iterate type="wd">
                                    <p:tmPct val="10000"/>
                                  </p:iterate>
                                  <p:childTnLst>
                                    <p:set>
                                      <p:cBhvr>
                                        <p:cTn id="132" dur="1" fill="hold">
                                          <p:stCondLst>
                                            <p:cond delay="0"/>
                                          </p:stCondLst>
                                        </p:cTn>
                                        <p:tgtEl>
                                          <p:spTgt spid="23">
                                            <p:txEl>
                                              <p:pRg st="0" end="0"/>
                                            </p:txEl>
                                          </p:spTgt>
                                        </p:tgtEl>
                                        <p:attrNameLst>
                                          <p:attrName>style.visibility</p:attrName>
                                        </p:attrNameLst>
                                      </p:cBhvr>
                                      <p:to>
                                        <p:strVal val="visible"/>
                                      </p:to>
                                    </p:set>
                                    <p:anim calcmode="lin" valueType="num">
                                      <p:cBhvr additive="base">
                                        <p:cTn id="133"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134" dur="500" fill="hold"/>
                                        <p:tgtEl>
                                          <p:spTgt spid="23">
                                            <p:txEl>
                                              <p:pRg st="0" end="0"/>
                                            </p:txEl>
                                          </p:spTgt>
                                        </p:tgtEl>
                                        <p:attrNameLst>
                                          <p:attrName>ppt_y</p:attrName>
                                        </p:attrNameLst>
                                      </p:cBhvr>
                                      <p:tavLst>
                                        <p:tav tm="0">
                                          <p:val>
                                            <p:strVal val="0-#ppt_h/2"/>
                                          </p:val>
                                        </p:tav>
                                        <p:tav tm="100000">
                                          <p:val>
                                            <p:strVal val="#ppt_y"/>
                                          </p:val>
                                        </p:tav>
                                      </p:tavLst>
                                    </p:anim>
                                  </p:childTnLst>
                                </p:cTn>
                              </p:par>
                            </p:childTnLst>
                          </p:cTn>
                        </p:par>
                        <p:par>
                          <p:cTn id="135" fill="hold">
                            <p:stCondLst>
                              <p:cond delay="3100"/>
                            </p:stCondLst>
                            <p:childTnLst>
                              <p:par>
                                <p:cTn id="136" presetID="2" presetClass="entr" presetSubtype="2" decel="100000" fill="hold" grpId="0" nodeType="afterEffect">
                                  <p:stCondLst>
                                    <p:cond delay="250"/>
                                  </p:stCondLst>
                                  <p:childTnLst>
                                    <p:set>
                                      <p:cBhvr>
                                        <p:cTn id="137" dur="1" fill="hold">
                                          <p:stCondLst>
                                            <p:cond delay="0"/>
                                          </p:stCondLst>
                                        </p:cTn>
                                        <p:tgtEl>
                                          <p:spTgt spid="35">
                                            <p:txEl>
                                              <p:pRg st="0" end="0"/>
                                            </p:txEl>
                                          </p:spTgt>
                                        </p:tgtEl>
                                        <p:attrNameLst>
                                          <p:attrName>style.visibility</p:attrName>
                                        </p:attrNameLst>
                                      </p:cBhvr>
                                      <p:to>
                                        <p:strVal val="visible"/>
                                      </p:to>
                                    </p:set>
                                    <p:anim calcmode="lin" valueType="num">
                                      <p:cBhvr additive="base">
                                        <p:cTn id="138"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5">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3850"/>
                            </p:stCondLst>
                            <p:childTnLst>
                              <p:par>
                                <p:cTn id="141" presetID="2" presetClass="entr" presetSubtype="4" decel="100000" fill="hold" grpId="0" nodeType="afterEffect">
                                  <p:stCondLst>
                                    <p:cond delay="0"/>
                                  </p:stCondLst>
                                  <p:childTnLst>
                                    <p:set>
                                      <p:cBhvr>
                                        <p:cTn id="142" dur="1" fill="hold">
                                          <p:stCondLst>
                                            <p:cond delay="0"/>
                                          </p:stCondLst>
                                        </p:cTn>
                                        <p:tgtEl>
                                          <p:spTgt spid="37"/>
                                        </p:tgtEl>
                                        <p:attrNameLst>
                                          <p:attrName>style.visibility</p:attrName>
                                        </p:attrNameLst>
                                      </p:cBhvr>
                                      <p:to>
                                        <p:strVal val="visible"/>
                                      </p:to>
                                    </p:set>
                                    <p:anim calcmode="lin" valueType="num">
                                      <p:cBhvr additive="base">
                                        <p:cTn id="143" dur="750" fill="hold"/>
                                        <p:tgtEl>
                                          <p:spTgt spid="37"/>
                                        </p:tgtEl>
                                        <p:attrNameLst>
                                          <p:attrName>ppt_x</p:attrName>
                                        </p:attrNameLst>
                                      </p:cBhvr>
                                      <p:tavLst>
                                        <p:tav tm="0">
                                          <p:val>
                                            <p:strVal val="#ppt_x"/>
                                          </p:val>
                                        </p:tav>
                                        <p:tav tm="100000">
                                          <p:val>
                                            <p:strVal val="#ppt_x"/>
                                          </p:val>
                                        </p:tav>
                                      </p:tavLst>
                                    </p:anim>
                                    <p:anim calcmode="lin" valueType="num">
                                      <p:cBhvr additive="base">
                                        <p:cTn id="144" dur="750" fill="hold"/>
                                        <p:tgtEl>
                                          <p:spTgt spid="37"/>
                                        </p:tgtEl>
                                        <p:attrNameLst>
                                          <p:attrName>ppt_y</p:attrName>
                                        </p:attrNameLst>
                                      </p:cBhvr>
                                      <p:tavLst>
                                        <p:tav tm="0">
                                          <p:val>
                                            <p:strVal val="1+#ppt_h/2"/>
                                          </p:val>
                                        </p:tav>
                                        <p:tav tm="100000">
                                          <p:val>
                                            <p:strVal val="#ppt_y"/>
                                          </p:val>
                                        </p:tav>
                                      </p:tavLst>
                                    </p:anim>
                                  </p:childTnLst>
                                </p:cTn>
                              </p:par>
                              <p:par>
                                <p:cTn id="145" presetID="2" presetClass="entr" presetSubtype="8" decel="100000" fill="hold" grpId="0" nodeType="withEffect">
                                  <p:stCondLst>
                                    <p:cond delay="0"/>
                                  </p:stCondLst>
                                  <p:childTnLst>
                                    <p:set>
                                      <p:cBhvr>
                                        <p:cTn id="146" dur="1" fill="hold">
                                          <p:stCondLst>
                                            <p:cond delay="0"/>
                                          </p:stCondLst>
                                        </p:cTn>
                                        <p:tgtEl>
                                          <p:spTgt spid="36"/>
                                        </p:tgtEl>
                                        <p:attrNameLst>
                                          <p:attrName>style.visibility</p:attrName>
                                        </p:attrNameLst>
                                      </p:cBhvr>
                                      <p:to>
                                        <p:strVal val="visible"/>
                                      </p:to>
                                    </p:set>
                                    <p:anim calcmode="lin" valueType="num">
                                      <p:cBhvr additive="base">
                                        <p:cTn id="147" dur="750" fill="hold"/>
                                        <p:tgtEl>
                                          <p:spTgt spid="36"/>
                                        </p:tgtEl>
                                        <p:attrNameLst>
                                          <p:attrName>ppt_x</p:attrName>
                                        </p:attrNameLst>
                                      </p:cBhvr>
                                      <p:tavLst>
                                        <p:tav tm="0">
                                          <p:val>
                                            <p:strVal val="0-#ppt_w/2"/>
                                          </p:val>
                                        </p:tav>
                                        <p:tav tm="100000">
                                          <p:val>
                                            <p:strVal val="#ppt_x"/>
                                          </p:val>
                                        </p:tav>
                                      </p:tavLst>
                                    </p:anim>
                                    <p:anim calcmode="lin" valueType="num">
                                      <p:cBhvr additive="base">
                                        <p:cTn id="148" dur="750" fill="hold"/>
                                        <p:tgtEl>
                                          <p:spTgt spid="36"/>
                                        </p:tgtEl>
                                        <p:attrNameLst>
                                          <p:attrName>ppt_y</p:attrName>
                                        </p:attrNameLst>
                                      </p:cBhvr>
                                      <p:tavLst>
                                        <p:tav tm="0">
                                          <p:val>
                                            <p:strVal val="#ppt_y"/>
                                          </p:val>
                                        </p:tav>
                                        <p:tav tm="100000">
                                          <p:val>
                                            <p:strVal val="#ppt_y"/>
                                          </p:val>
                                        </p:tav>
                                      </p:tavLst>
                                    </p:anim>
                                  </p:childTnLst>
                                </p:cTn>
                              </p:par>
                              <p:par>
                                <p:cTn id="149" presetID="45" presetClass="entr" presetSubtype="0" fill="hold" grpId="1" nodeType="withEffect">
                                  <p:stCondLst>
                                    <p:cond delay="0"/>
                                  </p:stCondLst>
                                  <p:childTnLst>
                                    <p:set>
                                      <p:cBhvr>
                                        <p:cTn id="150" dur="1" fill="hold">
                                          <p:stCondLst>
                                            <p:cond delay="0"/>
                                          </p:stCondLst>
                                        </p:cTn>
                                        <p:tgtEl>
                                          <p:spTgt spid="37"/>
                                        </p:tgtEl>
                                        <p:attrNameLst>
                                          <p:attrName>style.visibility</p:attrName>
                                        </p:attrNameLst>
                                      </p:cBhvr>
                                      <p:to>
                                        <p:strVal val="visible"/>
                                      </p:to>
                                    </p:set>
                                    <p:animEffect transition="in" filter="fade">
                                      <p:cBhvr>
                                        <p:cTn id="151" dur="750"/>
                                        <p:tgtEl>
                                          <p:spTgt spid="37"/>
                                        </p:tgtEl>
                                      </p:cBhvr>
                                    </p:animEffect>
                                    <p:anim calcmode="lin" valueType="num">
                                      <p:cBhvr>
                                        <p:cTn id="152" dur="750" fill="hold"/>
                                        <p:tgtEl>
                                          <p:spTgt spid="37"/>
                                        </p:tgtEl>
                                        <p:attrNameLst>
                                          <p:attrName>ppt_w</p:attrName>
                                        </p:attrNameLst>
                                      </p:cBhvr>
                                      <p:tavLst>
                                        <p:tav tm="0" fmla="#ppt_w*sin(2.5*pi*$)">
                                          <p:val>
                                            <p:fltVal val="0"/>
                                          </p:val>
                                        </p:tav>
                                        <p:tav tm="100000">
                                          <p:val>
                                            <p:fltVal val="1"/>
                                          </p:val>
                                        </p:tav>
                                      </p:tavLst>
                                    </p:anim>
                                    <p:anim calcmode="lin" valueType="num">
                                      <p:cBhvr>
                                        <p:cTn id="153" dur="750" fill="hold"/>
                                        <p:tgtEl>
                                          <p:spTgt spid="37"/>
                                        </p:tgtEl>
                                        <p:attrNameLst>
                                          <p:attrName>ppt_h</p:attrName>
                                        </p:attrNameLst>
                                      </p:cBhvr>
                                      <p:tavLst>
                                        <p:tav tm="0">
                                          <p:val>
                                            <p:strVal val="#ppt_h"/>
                                          </p:val>
                                        </p:tav>
                                        <p:tav tm="100000">
                                          <p:val>
                                            <p:strVal val="#ppt_h"/>
                                          </p:val>
                                        </p:tav>
                                      </p:tavLst>
                                    </p:anim>
                                  </p:childTnLst>
                                </p:cTn>
                              </p:par>
                              <p:par>
                                <p:cTn id="154" presetID="45" presetClass="entr" presetSubtype="0" fill="hold" grpId="1" nodeType="withEffect">
                                  <p:stCondLst>
                                    <p:cond delay="0"/>
                                  </p:stCondLst>
                                  <p:childTnLst>
                                    <p:set>
                                      <p:cBhvr>
                                        <p:cTn id="155" dur="1" fill="hold">
                                          <p:stCondLst>
                                            <p:cond delay="0"/>
                                          </p:stCondLst>
                                        </p:cTn>
                                        <p:tgtEl>
                                          <p:spTgt spid="36"/>
                                        </p:tgtEl>
                                        <p:attrNameLst>
                                          <p:attrName>style.visibility</p:attrName>
                                        </p:attrNameLst>
                                      </p:cBhvr>
                                      <p:to>
                                        <p:strVal val="visible"/>
                                      </p:to>
                                    </p:set>
                                    <p:animEffect transition="in" filter="fade">
                                      <p:cBhvr>
                                        <p:cTn id="156" dur="750"/>
                                        <p:tgtEl>
                                          <p:spTgt spid="36"/>
                                        </p:tgtEl>
                                      </p:cBhvr>
                                    </p:animEffect>
                                    <p:anim calcmode="lin" valueType="num">
                                      <p:cBhvr>
                                        <p:cTn id="157" dur="750" fill="hold"/>
                                        <p:tgtEl>
                                          <p:spTgt spid="36"/>
                                        </p:tgtEl>
                                        <p:attrNameLst>
                                          <p:attrName>ppt_w</p:attrName>
                                        </p:attrNameLst>
                                      </p:cBhvr>
                                      <p:tavLst>
                                        <p:tav tm="0" fmla="#ppt_w*sin(2.5*pi*$)">
                                          <p:val>
                                            <p:fltVal val="0"/>
                                          </p:val>
                                        </p:tav>
                                        <p:tav tm="100000">
                                          <p:val>
                                            <p:fltVal val="1"/>
                                          </p:val>
                                        </p:tav>
                                      </p:tavLst>
                                    </p:anim>
                                    <p:anim calcmode="lin" valueType="num">
                                      <p:cBhvr>
                                        <p:cTn id="158" dur="750" fill="hold"/>
                                        <p:tgtEl>
                                          <p:spTgt spid="36"/>
                                        </p:tgtEl>
                                        <p:attrNameLst>
                                          <p:attrName>ppt_h</p:attrName>
                                        </p:attrNameLst>
                                      </p:cBhvr>
                                      <p:tavLst>
                                        <p:tav tm="0">
                                          <p:val>
                                            <p:strVal val="#ppt_h"/>
                                          </p:val>
                                        </p:tav>
                                        <p:tav tm="100000">
                                          <p:val>
                                            <p:strVal val="#ppt_h"/>
                                          </p:val>
                                        </p:tav>
                                      </p:tavLst>
                                    </p:anim>
                                  </p:childTnLst>
                                </p:cTn>
                              </p:par>
                              <p:par>
                                <p:cTn id="159" presetID="2" presetClass="entr" presetSubtype="3" decel="100000" fill="hold" grpId="0" nodeType="withEffect">
                                  <p:stCondLst>
                                    <p:cond delay="500"/>
                                  </p:stCondLst>
                                  <p:iterate type="wd">
                                    <p:tmPct val="10000"/>
                                  </p:iterate>
                                  <p:childTnLst>
                                    <p:set>
                                      <p:cBhvr>
                                        <p:cTn id="160" dur="1" fill="hold">
                                          <p:stCondLst>
                                            <p:cond delay="0"/>
                                          </p:stCondLst>
                                        </p:cTn>
                                        <p:tgtEl>
                                          <p:spTgt spid="38">
                                            <p:txEl>
                                              <p:pRg st="0" end="0"/>
                                            </p:txEl>
                                          </p:spTgt>
                                        </p:tgtEl>
                                        <p:attrNameLst>
                                          <p:attrName>style.visibility</p:attrName>
                                        </p:attrNameLst>
                                      </p:cBhvr>
                                      <p:to>
                                        <p:strVal val="visible"/>
                                      </p:to>
                                    </p:set>
                                    <p:anim calcmode="lin" valueType="num">
                                      <p:cBhvr additive="base">
                                        <p:cTn id="161"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62" dur="500" fill="hold"/>
                                        <p:tgtEl>
                                          <p:spTgt spid="38">
                                            <p:txEl>
                                              <p:pRg st="0" end="0"/>
                                            </p:txEl>
                                          </p:spTgt>
                                        </p:tgtEl>
                                        <p:attrNameLst>
                                          <p:attrName>ppt_y</p:attrName>
                                        </p:attrNameLst>
                                      </p:cBhvr>
                                      <p:tavLst>
                                        <p:tav tm="0">
                                          <p:val>
                                            <p:strVal val="0-#ppt_h/2"/>
                                          </p:val>
                                        </p:tav>
                                        <p:tav tm="100000">
                                          <p:val>
                                            <p:strVal val="#ppt_y"/>
                                          </p:val>
                                        </p:tav>
                                      </p:tavLst>
                                    </p:anim>
                                  </p:childTnLst>
                                </p:cTn>
                              </p:par>
                            </p:childTnLst>
                          </p:cTn>
                        </p:par>
                        <p:par>
                          <p:cTn id="163" fill="hold">
                            <p:stCondLst>
                              <p:cond delay="4950"/>
                            </p:stCondLst>
                            <p:childTnLst>
                              <p:par>
                                <p:cTn id="164" presetID="2" presetClass="entr" presetSubtype="2" decel="100000" fill="hold" grpId="0" nodeType="afterEffect">
                                  <p:stCondLst>
                                    <p:cond delay="250"/>
                                  </p:stCondLst>
                                  <p:childTnLst>
                                    <p:set>
                                      <p:cBhvr>
                                        <p:cTn id="165" dur="1" fill="hold">
                                          <p:stCondLst>
                                            <p:cond delay="0"/>
                                          </p:stCondLst>
                                        </p:cTn>
                                        <p:tgtEl>
                                          <p:spTgt spid="39">
                                            <p:txEl>
                                              <p:pRg st="0" end="0"/>
                                            </p:txEl>
                                          </p:spTgt>
                                        </p:tgtEl>
                                        <p:attrNameLst>
                                          <p:attrName>style.visibility</p:attrName>
                                        </p:attrNameLst>
                                      </p:cBhvr>
                                      <p:to>
                                        <p:strVal val="visible"/>
                                      </p:to>
                                    </p:set>
                                    <p:anim calcmode="lin" valueType="num">
                                      <p:cBhvr additive="base">
                                        <p:cTn id="166"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7"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5" grpId="0" animBg="1"/>
      <p:bldP spid="5" grpId="1" animBg="1"/>
      <p:bldP spid="30" grpId="0" animBg="1"/>
      <p:bldP spid="30" grpId="1" animBg="1"/>
      <p:bldP spid="31" grpId="0" animBg="1"/>
      <p:bldP spid="3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1" grpId="1" animBg="1"/>
      <p:bldP spid="14" grpId="0" animBg="1"/>
      <p:bldP spid="14" grpId="1" animBg="1"/>
      <p:bldP spid="17" grpId="0" animBg="1"/>
      <p:bldP spid="17" grpId="1" animBg="1"/>
      <p:bldP spid="32" grpId="0" animBg="1"/>
      <p:bldP spid="32" grpId="1" animBg="1"/>
      <p:bldP spid="33" grpId="0" animBg="1"/>
      <p:bldP spid="33" grpId="1" animBg="1"/>
      <p:bldP spid="34" grpId="0" animBg="1"/>
      <p:bldP spid="34" grpId="1" animBg="1"/>
      <p:bldP spid="21" grpId="0" animBg="1"/>
      <p:bldP spid="21" grpId="1" animBg="1"/>
      <p:bldP spid="22" grpId="0" animBg="1"/>
      <p:bldP spid="22" grpId="1" animBg="1"/>
      <p:bldP spid="23"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0-#ppt_h/2"/>
                          </p:val>
                        </p:tav>
                        <p:tav tm="100000">
                          <p:val>
                            <p:strVal val="#ppt_y"/>
                          </p:val>
                        </p:tav>
                      </p:tavLst>
                    </p:anim>
                  </p:childTnLst>
                </p:cTn>
              </p:par>
            </p:tnLst>
          </p:tmpl>
        </p:tmplLst>
      </p:bldP>
      <p:bldP spid="3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animBg="1"/>
      <p:bldP spid="36" grpId="1" animBg="1"/>
      <p:bldP spid="37" grpId="0" animBg="1"/>
      <p:bldP spid="37" grpId="1" animBg="1"/>
      <p:bldP spid="38"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0-#ppt_h/2"/>
                          </p:val>
                        </p:tav>
                        <p:tav tm="100000">
                          <p:val>
                            <p:strVal val="#ppt_y"/>
                          </p:val>
                        </p:tav>
                      </p:tavLst>
                    </p:anim>
                  </p:childTnLst>
                </p:cTn>
              </p:par>
            </p:tnLst>
          </p:tmpl>
        </p:tmplLst>
      </p:bldP>
      <p:bldP spid="39"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Images and Text">
    <p:spTree>
      <p:nvGrpSpPr>
        <p:cNvPr id="1" name=""/>
        <p:cNvGrpSpPr/>
        <p:nvPr/>
      </p:nvGrpSpPr>
      <p:grpSpPr>
        <a:xfrm>
          <a:off x="0" y="0"/>
          <a:ext cx="0" cy="0"/>
          <a:chOff x="0" y="0"/>
          <a:chExt cx="0" cy="0"/>
        </a:xfrm>
      </p:grpSpPr>
      <p:sp>
        <p:nvSpPr>
          <p:cNvPr id="66" name="円/楕円 65"/>
          <p:cNvSpPr/>
          <p:nvPr userDrawn="1"/>
        </p:nvSpPr>
        <p:spPr>
          <a:xfrm>
            <a:off x="9664871" y="2437214"/>
            <a:ext cx="1756228" cy="175622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1045031" y="5921829"/>
            <a:ext cx="1756228" cy="1756228"/>
          </a:xfrm>
          <a:prstGeom prst="ellipse">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5"/>
          <p:cNvSpPr>
            <a:spLocks noGrp="1"/>
          </p:cNvSpPr>
          <p:nvPr>
            <p:ph type="pic" sz="quarter" idx="15" hasCustomPrompt="1"/>
          </p:nvPr>
        </p:nvSpPr>
        <p:spPr>
          <a:xfrm>
            <a:off x="9519784" y="3626742"/>
            <a:ext cx="8766629" cy="3753773"/>
          </a:xfrm>
          <a:solidFill>
            <a:schemeClr val="accent2">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55" name="テキスト プレースホルダー 6"/>
          <p:cNvSpPr>
            <a:spLocks noGrp="1"/>
          </p:cNvSpPr>
          <p:nvPr>
            <p:ph type="body" sz="quarter" idx="16" hasCustomPrompt="1"/>
          </p:nvPr>
        </p:nvSpPr>
        <p:spPr>
          <a:xfrm>
            <a:off x="1940796" y="6513388"/>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6" name="テキスト プレースホルダー 6"/>
          <p:cNvSpPr>
            <a:spLocks noGrp="1"/>
          </p:cNvSpPr>
          <p:nvPr>
            <p:ph type="body" sz="quarter" idx="17" hasCustomPrompt="1"/>
          </p:nvPr>
        </p:nvSpPr>
        <p:spPr>
          <a:xfrm>
            <a:off x="2709066" y="7271656"/>
            <a:ext cx="6086591" cy="2119087"/>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9" name="テキスト プレースホルダー 6"/>
          <p:cNvSpPr>
            <a:spLocks noGrp="1"/>
          </p:cNvSpPr>
          <p:nvPr>
            <p:ph type="body" sz="quarter" idx="18" hasCustomPrompt="1"/>
          </p:nvPr>
        </p:nvSpPr>
        <p:spPr>
          <a:xfrm>
            <a:off x="10647831" y="2696964"/>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0" name="テキスト プレースホルダー 6"/>
          <p:cNvSpPr>
            <a:spLocks noGrp="1"/>
          </p:cNvSpPr>
          <p:nvPr>
            <p:ph type="body" sz="quarter" idx="19" hasCustomPrompt="1"/>
          </p:nvPr>
        </p:nvSpPr>
        <p:spPr>
          <a:xfrm>
            <a:off x="9509009" y="7467596"/>
            <a:ext cx="7762991" cy="1632861"/>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6" name="図プレースホルダー 5"/>
          <p:cNvSpPr>
            <a:spLocks noGrp="1"/>
          </p:cNvSpPr>
          <p:nvPr>
            <p:ph type="pic" sz="quarter" idx="14" hasCustomPrompt="1"/>
          </p:nvPr>
        </p:nvSpPr>
        <p:spPr>
          <a:xfrm>
            <a:off x="0" y="2632513"/>
            <a:ext cx="8766629" cy="3753773"/>
          </a:xfrm>
          <a:solidFill>
            <a:schemeClr val="accent3">
              <a:lumMod val="20000"/>
              <a:lumOff val="80000"/>
            </a:schemeClr>
          </a:solidFill>
        </p:spPr>
        <p:txBody>
          <a:bodyPr>
            <a:normAutofit/>
          </a:bodyPr>
          <a:lstStyle>
            <a:lvl1pPr>
              <a:defRPr sz="1800"/>
            </a:lvl1pPr>
          </a:lstStyle>
          <a:p>
            <a:r>
              <a:rPr kumimoji="1" lang="en-US" altLang="ja-JP" dirty="0"/>
              <a:t>Add an image</a:t>
            </a:r>
            <a:endParaRPr kumimoji="1" lang="ja-JP" altLang="en-US" dirty="0"/>
          </a:p>
        </p:txBody>
      </p:sp>
      <p:sp>
        <p:nvSpPr>
          <p:cNvPr id="65" name="円/楕円 64"/>
          <p:cNvSpPr/>
          <p:nvPr userDrawn="1"/>
        </p:nvSpPr>
        <p:spPr>
          <a:xfrm>
            <a:off x="540658" y="7173684"/>
            <a:ext cx="1008745" cy="1008745"/>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7" name="円/楕円 66"/>
          <p:cNvSpPr/>
          <p:nvPr userDrawn="1"/>
        </p:nvSpPr>
        <p:spPr>
          <a:xfrm>
            <a:off x="11165457" y="1867529"/>
            <a:ext cx="878114" cy="878114"/>
          </a:xfrm>
          <a:prstGeom prst="ellipse">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正方形/長方形 11"/>
          <p:cNvSpPr/>
          <p:nvPr userDrawn="1"/>
        </p:nvSpPr>
        <p:spPr>
          <a:xfrm>
            <a:off x="0" y="6386286"/>
            <a:ext cx="8766630" cy="94343"/>
          </a:xfrm>
          <a:prstGeom prst="rect">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8" name="正方形/長方形 67"/>
          <p:cNvSpPr/>
          <p:nvPr userDrawn="1"/>
        </p:nvSpPr>
        <p:spPr>
          <a:xfrm>
            <a:off x="9519784" y="3531926"/>
            <a:ext cx="8766630" cy="94343"/>
          </a:xfrm>
          <a:prstGeom prst="rect">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Tree>
    <p:extLst>
      <p:ext uri="{BB962C8B-B14F-4D97-AF65-F5344CB8AC3E}">
        <p14:creationId xmlns:p14="http://schemas.microsoft.com/office/powerpoint/2010/main" val="267390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4" decel="100000" fill="hold" grpId="0" nodeType="withEffect">
                                  <p:stCondLst>
                                    <p:cond delay="0"/>
                                  </p:stCondLst>
                                  <p:childTnLst>
                                    <p:set>
                                      <p:cBhvr>
                                        <p:cTn id="20" dur="1" fill="hold">
                                          <p:stCondLst>
                                            <p:cond delay="0"/>
                                          </p:stCondLst>
                                        </p:cTn>
                                        <p:tgtEl>
                                          <p:spTgt spid="65"/>
                                        </p:tgtEl>
                                        <p:attrNameLst>
                                          <p:attrName>style.visibility</p:attrName>
                                        </p:attrNameLst>
                                      </p:cBhvr>
                                      <p:to>
                                        <p:strVal val="visible"/>
                                      </p:to>
                                    </p:set>
                                    <p:anim calcmode="lin" valueType="num">
                                      <p:cBhvr additive="base">
                                        <p:cTn id="21" dur="750" fill="hold"/>
                                        <p:tgtEl>
                                          <p:spTgt spid="65"/>
                                        </p:tgtEl>
                                        <p:attrNameLst>
                                          <p:attrName>ppt_x</p:attrName>
                                        </p:attrNameLst>
                                      </p:cBhvr>
                                      <p:tavLst>
                                        <p:tav tm="0">
                                          <p:val>
                                            <p:strVal val="#ppt_x"/>
                                          </p:val>
                                        </p:tav>
                                        <p:tav tm="100000">
                                          <p:val>
                                            <p:strVal val="#ppt_x"/>
                                          </p:val>
                                        </p:tav>
                                      </p:tavLst>
                                    </p:anim>
                                    <p:anim calcmode="lin" valueType="num">
                                      <p:cBhvr additive="base">
                                        <p:cTn id="22" dur="750" fill="hold"/>
                                        <p:tgtEl>
                                          <p:spTgt spid="65"/>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0"/>
                                  </p:stCondLst>
                                  <p:childTnLst>
                                    <p:set>
                                      <p:cBhvr>
                                        <p:cTn id="24" dur="1" fill="hold">
                                          <p:stCondLst>
                                            <p:cond delay="0"/>
                                          </p:stCondLst>
                                        </p:cTn>
                                        <p:tgtEl>
                                          <p:spTgt spid="65"/>
                                        </p:tgtEl>
                                        <p:attrNameLst>
                                          <p:attrName>style.visibility</p:attrName>
                                        </p:attrNameLst>
                                      </p:cBhvr>
                                      <p:to>
                                        <p:strVal val="visible"/>
                                      </p:to>
                                    </p:set>
                                    <p:animEffect transition="in" filter="fade">
                                      <p:cBhvr>
                                        <p:cTn id="25" dur="750"/>
                                        <p:tgtEl>
                                          <p:spTgt spid="65"/>
                                        </p:tgtEl>
                                      </p:cBhvr>
                                    </p:animEffect>
                                    <p:anim calcmode="lin" valueType="num">
                                      <p:cBhvr>
                                        <p:cTn id="26" dur="750" fill="hold"/>
                                        <p:tgtEl>
                                          <p:spTgt spid="65"/>
                                        </p:tgtEl>
                                        <p:attrNameLst>
                                          <p:attrName>ppt_w</p:attrName>
                                        </p:attrNameLst>
                                      </p:cBhvr>
                                      <p:tavLst>
                                        <p:tav tm="0" fmla="#ppt_w*sin(2.5*pi*$)">
                                          <p:val>
                                            <p:fltVal val="0"/>
                                          </p:val>
                                        </p:tav>
                                        <p:tav tm="100000">
                                          <p:val>
                                            <p:fltVal val="1"/>
                                          </p:val>
                                        </p:tav>
                                      </p:tavLst>
                                    </p:anim>
                                    <p:anim calcmode="lin" valueType="num">
                                      <p:cBhvr>
                                        <p:cTn id="27" dur="750" fill="hold"/>
                                        <p:tgtEl>
                                          <p:spTgt spid="65"/>
                                        </p:tgtEl>
                                        <p:attrNameLst>
                                          <p:attrName>ppt_h</p:attrName>
                                        </p:attrNameLst>
                                      </p:cBhvr>
                                      <p:tavLst>
                                        <p:tav tm="0">
                                          <p:val>
                                            <p:strVal val="#ppt_h"/>
                                          </p:val>
                                        </p:tav>
                                        <p:tav tm="100000">
                                          <p:val>
                                            <p:strVal val="#ppt_h"/>
                                          </p:val>
                                        </p:tav>
                                      </p:tavLst>
                                    </p:anim>
                                  </p:childTnLst>
                                </p:cTn>
                              </p:par>
                              <p:par>
                                <p:cTn id="28" presetID="2" presetClass="entr" presetSubtype="4" decel="10000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50" fill="hold"/>
                                        <p:tgtEl>
                                          <p:spTgt spid="11"/>
                                        </p:tgtEl>
                                        <p:attrNameLst>
                                          <p:attrName>ppt_x</p:attrName>
                                        </p:attrNameLst>
                                      </p:cBhvr>
                                      <p:tavLst>
                                        <p:tav tm="0">
                                          <p:val>
                                            <p:strVal val="#ppt_x"/>
                                          </p:val>
                                        </p:tav>
                                        <p:tav tm="100000">
                                          <p:val>
                                            <p:strVal val="#ppt_x"/>
                                          </p:val>
                                        </p:tav>
                                      </p:tavLst>
                                    </p:anim>
                                    <p:anim calcmode="lin" valueType="num">
                                      <p:cBhvr additive="base">
                                        <p:cTn id="31" dur="750" fill="hold"/>
                                        <p:tgtEl>
                                          <p:spTgt spid="11"/>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750"/>
                                        <p:tgtEl>
                                          <p:spTgt spid="11"/>
                                        </p:tgtEl>
                                      </p:cBhvr>
                                    </p:animEffect>
                                    <p:anim calcmode="lin" valueType="num">
                                      <p:cBhvr>
                                        <p:cTn id="35" dur="750" fill="hold"/>
                                        <p:tgtEl>
                                          <p:spTgt spid="11"/>
                                        </p:tgtEl>
                                        <p:attrNameLst>
                                          <p:attrName>ppt_w</p:attrName>
                                        </p:attrNameLst>
                                      </p:cBhvr>
                                      <p:tavLst>
                                        <p:tav tm="0" fmla="#ppt_w*sin(2.5*pi*$)">
                                          <p:val>
                                            <p:fltVal val="0"/>
                                          </p:val>
                                        </p:tav>
                                        <p:tav tm="100000">
                                          <p:val>
                                            <p:fltVal val="1"/>
                                          </p:val>
                                        </p:tav>
                                      </p:tavLst>
                                    </p:anim>
                                    <p:anim calcmode="lin" valueType="num">
                                      <p:cBhvr>
                                        <p:cTn id="36" dur="750" fill="hold"/>
                                        <p:tgtEl>
                                          <p:spTgt spid="11"/>
                                        </p:tgtEl>
                                        <p:attrNameLst>
                                          <p:attrName>ppt_h</p:attrName>
                                        </p:attrNameLst>
                                      </p:cBhvr>
                                      <p:tavLst>
                                        <p:tav tm="0">
                                          <p:val>
                                            <p:strVal val="#ppt_h"/>
                                          </p:val>
                                        </p:tav>
                                        <p:tav tm="100000">
                                          <p:val>
                                            <p:strVal val="#ppt_h"/>
                                          </p:val>
                                        </p:tav>
                                      </p:tavLst>
                                    </p:anim>
                                  </p:childTnLst>
                                </p:cTn>
                              </p:par>
                              <p:par>
                                <p:cTn id="37" presetID="2" presetClass="entr" presetSubtype="12" decel="100000" fill="hold" grpId="0" nodeType="withEffect">
                                  <p:stCondLst>
                                    <p:cond delay="0"/>
                                  </p:stCondLst>
                                  <p:iterate type="wd">
                                    <p:tmPct val="10000"/>
                                  </p:iterate>
                                  <p:childTnLst>
                                    <p:set>
                                      <p:cBhvr>
                                        <p:cTn id="38" dur="1" fill="hold">
                                          <p:stCondLst>
                                            <p:cond delay="0"/>
                                          </p:stCondLst>
                                        </p:cTn>
                                        <p:tgtEl>
                                          <p:spTgt spid="55">
                                            <p:txEl>
                                              <p:pRg st="0" end="0"/>
                                            </p:txEl>
                                          </p:spTgt>
                                        </p:tgtEl>
                                        <p:attrNameLst>
                                          <p:attrName>style.visibility</p:attrName>
                                        </p:attrNameLst>
                                      </p:cBhvr>
                                      <p:to>
                                        <p:strVal val="visible"/>
                                      </p:to>
                                    </p:set>
                                    <p:anim calcmode="lin" valueType="num">
                                      <p:cBhvr additive="base">
                                        <p:cTn id="39" dur="10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40" dur="1000" fill="hold"/>
                                        <p:tgtEl>
                                          <p:spTgt spid="55">
                                            <p:txEl>
                                              <p:pRg st="0" end="0"/>
                                            </p:txEl>
                                          </p:spTgt>
                                        </p:tgtEl>
                                        <p:attrNameLst>
                                          <p:attrName>ppt_y</p:attrName>
                                        </p:attrNameLst>
                                      </p:cBhvr>
                                      <p:tavLst>
                                        <p:tav tm="0">
                                          <p:val>
                                            <p:strVal val="1+#ppt_h/2"/>
                                          </p:val>
                                        </p:tav>
                                        <p:tav tm="100000">
                                          <p:val>
                                            <p:strVal val="#ppt_y"/>
                                          </p:val>
                                        </p:tav>
                                      </p:tavLst>
                                    </p:anim>
                                  </p:childTnLst>
                                </p:cTn>
                              </p:par>
                            </p:childTnLst>
                          </p:cTn>
                        </p:par>
                        <p:par>
                          <p:cTn id="41" fill="hold">
                            <p:stCondLst>
                              <p:cond delay="1700"/>
                            </p:stCondLst>
                            <p:childTnLst>
                              <p:par>
                                <p:cTn id="42" presetID="2" presetClass="entr" presetSubtype="2" decel="100000" fill="hold" grpId="0" nodeType="afterEffect">
                                  <p:stCondLst>
                                    <p:cond delay="250"/>
                                  </p:stCondLst>
                                  <p:childTnLst>
                                    <p:set>
                                      <p:cBhvr>
                                        <p:cTn id="43" dur="1" fill="hold">
                                          <p:stCondLst>
                                            <p:cond delay="0"/>
                                          </p:stCondLst>
                                        </p:cTn>
                                        <p:tgtEl>
                                          <p:spTgt spid="56">
                                            <p:txEl>
                                              <p:pRg st="0" end="0"/>
                                            </p:txEl>
                                          </p:spTgt>
                                        </p:tgtEl>
                                        <p:attrNameLst>
                                          <p:attrName>style.visibility</p:attrName>
                                        </p:attrNameLst>
                                      </p:cBhvr>
                                      <p:to>
                                        <p:strVal val="visible"/>
                                      </p:to>
                                    </p:set>
                                    <p:anim calcmode="lin" valueType="num">
                                      <p:cBhvr additive="base">
                                        <p:cTn id="44" dur="50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5" dur="50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6" fill="hold">
                            <p:stCondLst>
                              <p:cond delay="2450"/>
                            </p:stCondLst>
                            <p:childTnLst>
                              <p:par>
                                <p:cTn id="47" presetID="22" presetClass="entr" presetSubtype="2" fill="hold" grpId="0" nodeType="after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wipe(right)">
                                      <p:cBhvr>
                                        <p:cTn id="49" dur="500"/>
                                        <p:tgtEl>
                                          <p:spTgt spid="38"/>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68"/>
                                        </p:tgtEl>
                                        <p:attrNameLst>
                                          <p:attrName>style.visibility</p:attrName>
                                        </p:attrNameLst>
                                      </p:cBhvr>
                                      <p:to>
                                        <p:strVal val="visible"/>
                                      </p:to>
                                    </p:set>
                                    <p:animEffect transition="in" filter="wipe(right)">
                                      <p:cBhvr>
                                        <p:cTn id="52" dur="500"/>
                                        <p:tgtEl>
                                          <p:spTgt spid="68"/>
                                        </p:tgtEl>
                                      </p:cBhvr>
                                    </p:animEffect>
                                  </p:childTnLst>
                                </p:cTn>
                              </p:par>
                              <p:par>
                                <p:cTn id="53" presetID="2" presetClass="entr" presetSubtype="1" decel="100000" fill="hold" grpId="0" nodeType="withEffect">
                                  <p:stCondLst>
                                    <p:cond delay="0"/>
                                  </p:stCondLst>
                                  <p:childTnLst>
                                    <p:set>
                                      <p:cBhvr>
                                        <p:cTn id="54" dur="1" fill="hold">
                                          <p:stCondLst>
                                            <p:cond delay="0"/>
                                          </p:stCondLst>
                                        </p:cTn>
                                        <p:tgtEl>
                                          <p:spTgt spid="66"/>
                                        </p:tgtEl>
                                        <p:attrNameLst>
                                          <p:attrName>style.visibility</p:attrName>
                                        </p:attrNameLst>
                                      </p:cBhvr>
                                      <p:to>
                                        <p:strVal val="visible"/>
                                      </p:to>
                                    </p:set>
                                    <p:anim calcmode="lin" valueType="num">
                                      <p:cBhvr additive="base">
                                        <p:cTn id="55" dur="750" fill="hold"/>
                                        <p:tgtEl>
                                          <p:spTgt spid="66"/>
                                        </p:tgtEl>
                                        <p:attrNameLst>
                                          <p:attrName>ppt_x</p:attrName>
                                        </p:attrNameLst>
                                      </p:cBhvr>
                                      <p:tavLst>
                                        <p:tav tm="0">
                                          <p:val>
                                            <p:strVal val="#ppt_x"/>
                                          </p:val>
                                        </p:tav>
                                        <p:tav tm="100000">
                                          <p:val>
                                            <p:strVal val="#ppt_x"/>
                                          </p:val>
                                        </p:tav>
                                      </p:tavLst>
                                    </p:anim>
                                    <p:anim calcmode="lin" valueType="num">
                                      <p:cBhvr additive="base">
                                        <p:cTn id="56" dur="750" fill="hold"/>
                                        <p:tgtEl>
                                          <p:spTgt spid="66"/>
                                        </p:tgtEl>
                                        <p:attrNameLst>
                                          <p:attrName>ppt_y</p:attrName>
                                        </p:attrNameLst>
                                      </p:cBhvr>
                                      <p:tavLst>
                                        <p:tav tm="0">
                                          <p:val>
                                            <p:strVal val="0-#ppt_h/2"/>
                                          </p:val>
                                        </p:tav>
                                        <p:tav tm="100000">
                                          <p:val>
                                            <p:strVal val="#ppt_y"/>
                                          </p:val>
                                        </p:tav>
                                      </p:tavLst>
                                    </p:anim>
                                  </p:childTnLst>
                                </p:cTn>
                              </p:par>
                              <p:par>
                                <p:cTn id="57" presetID="45" presetClass="entr" presetSubtype="0" fill="hold" grpId="1" nodeType="withEffect">
                                  <p:stCondLst>
                                    <p:cond delay="0"/>
                                  </p:stCondLst>
                                  <p:childTnLst>
                                    <p:set>
                                      <p:cBhvr>
                                        <p:cTn id="58" dur="1" fill="hold">
                                          <p:stCondLst>
                                            <p:cond delay="0"/>
                                          </p:stCondLst>
                                        </p:cTn>
                                        <p:tgtEl>
                                          <p:spTgt spid="66"/>
                                        </p:tgtEl>
                                        <p:attrNameLst>
                                          <p:attrName>style.visibility</p:attrName>
                                        </p:attrNameLst>
                                      </p:cBhvr>
                                      <p:to>
                                        <p:strVal val="visible"/>
                                      </p:to>
                                    </p:set>
                                    <p:animEffect transition="in" filter="fade">
                                      <p:cBhvr>
                                        <p:cTn id="59" dur="750"/>
                                        <p:tgtEl>
                                          <p:spTgt spid="66"/>
                                        </p:tgtEl>
                                      </p:cBhvr>
                                    </p:animEffect>
                                    <p:anim calcmode="lin" valueType="num">
                                      <p:cBhvr>
                                        <p:cTn id="60" dur="750" fill="hold"/>
                                        <p:tgtEl>
                                          <p:spTgt spid="66"/>
                                        </p:tgtEl>
                                        <p:attrNameLst>
                                          <p:attrName>ppt_w</p:attrName>
                                        </p:attrNameLst>
                                      </p:cBhvr>
                                      <p:tavLst>
                                        <p:tav tm="0" fmla="#ppt_w*sin(2.5*pi*$)">
                                          <p:val>
                                            <p:fltVal val="0"/>
                                          </p:val>
                                        </p:tav>
                                        <p:tav tm="100000">
                                          <p:val>
                                            <p:fltVal val="1"/>
                                          </p:val>
                                        </p:tav>
                                      </p:tavLst>
                                    </p:anim>
                                    <p:anim calcmode="lin" valueType="num">
                                      <p:cBhvr>
                                        <p:cTn id="61" dur="750" fill="hold"/>
                                        <p:tgtEl>
                                          <p:spTgt spid="66"/>
                                        </p:tgtEl>
                                        <p:attrNameLst>
                                          <p:attrName>ppt_h</p:attrName>
                                        </p:attrNameLst>
                                      </p:cBhvr>
                                      <p:tavLst>
                                        <p:tav tm="0">
                                          <p:val>
                                            <p:strVal val="#ppt_h"/>
                                          </p:val>
                                        </p:tav>
                                        <p:tav tm="100000">
                                          <p:val>
                                            <p:strVal val="#ppt_h"/>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 calcmode="lin" valueType="num">
                                      <p:cBhvr additive="base">
                                        <p:cTn id="64" dur="750" fill="hold"/>
                                        <p:tgtEl>
                                          <p:spTgt spid="67"/>
                                        </p:tgtEl>
                                        <p:attrNameLst>
                                          <p:attrName>ppt_x</p:attrName>
                                        </p:attrNameLst>
                                      </p:cBhvr>
                                      <p:tavLst>
                                        <p:tav tm="0">
                                          <p:val>
                                            <p:strVal val="#ppt_x"/>
                                          </p:val>
                                        </p:tav>
                                        <p:tav tm="100000">
                                          <p:val>
                                            <p:strVal val="#ppt_x"/>
                                          </p:val>
                                        </p:tav>
                                      </p:tavLst>
                                    </p:anim>
                                    <p:anim calcmode="lin" valueType="num">
                                      <p:cBhvr additive="base">
                                        <p:cTn id="65" dur="750" fill="hold"/>
                                        <p:tgtEl>
                                          <p:spTgt spid="67"/>
                                        </p:tgtEl>
                                        <p:attrNameLst>
                                          <p:attrName>ppt_y</p:attrName>
                                        </p:attrNameLst>
                                      </p:cBhvr>
                                      <p:tavLst>
                                        <p:tav tm="0">
                                          <p:val>
                                            <p:strVal val="0-#ppt_h/2"/>
                                          </p:val>
                                        </p:tav>
                                        <p:tav tm="100000">
                                          <p:val>
                                            <p:strVal val="#ppt_y"/>
                                          </p:val>
                                        </p:tav>
                                      </p:tavLst>
                                    </p:anim>
                                  </p:childTnLst>
                                </p:cTn>
                              </p:par>
                              <p:par>
                                <p:cTn id="66" presetID="45" presetClass="entr" presetSubtype="0" fill="hold" grpId="1" nodeType="with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fade">
                                      <p:cBhvr>
                                        <p:cTn id="68" dur="750"/>
                                        <p:tgtEl>
                                          <p:spTgt spid="67"/>
                                        </p:tgtEl>
                                      </p:cBhvr>
                                    </p:animEffect>
                                    <p:anim calcmode="lin" valueType="num">
                                      <p:cBhvr>
                                        <p:cTn id="69" dur="750" fill="hold"/>
                                        <p:tgtEl>
                                          <p:spTgt spid="67"/>
                                        </p:tgtEl>
                                        <p:attrNameLst>
                                          <p:attrName>ppt_w</p:attrName>
                                        </p:attrNameLst>
                                      </p:cBhvr>
                                      <p:tavLst>
                                        <p:tav tm="0" fmla="#ppt_w*sin(2.5*pi*$)">
                                          <p:val>
                                            <p:fltVal val="0"/>
                                          </p:val>
                                        </p:tav>
                                        <p:tav tm="100000">
                                          <p:val>
                                            <p:fltVal val="1"/>
                                          </p:val>
                                        </p:tav>
                                      </p:tavLst>
                                    </p:anim>
                                    <p:anim calcmode="lin" valueType="num">
                                      <p:cBhvr>
                                        <p:cTn id="70" dur="750" fill="hold"/>
                                        <p:tgtEl>
                                          <p:spTgt spid="67"/>
                                        </p:tgtEl>
                                        <p:attrNameLst>
                                          <p:attrName>ppt_h</p:attrName>
                                        </p:attrNameLst>
                                      </p:cBhvr>
                                      <p:tavLst>
                                        <p:tav tm="0">
                                          <p:val>
                                            <p:strVal val="#ppt_h"/>
                                          </p:val>
                                        </p:tav>
                                        <p:tav tm="100000">
                                          <p:val>
                                            <p:strVal val="#ppt_h"/>
                                          </p:val>
                                        </p:tav>
                                      </p:tavLst>
                                    </p:anim>
                                  </p:childTnLst>
                                </p:cTn>
                              </p:par>
                              <p:par>
                                <p:cTn id="71" presetID="2" presetClass="entr" presetSubtype="3" decel="100000" fill="hold" grpId="0" nodeType="withEffect">
                                  <p:stCondLst>
                                    <p:cond delay="0"/>
                                  </p:stCondLst>
                                  <p:iterate type="wd">
                                    <p:tmPct val="10000"/>
                                  </p:iterate>
                                  <p:childTnLst>
                                    <p:set>
                                      <p:cBhvr>
                                        <p:cTn id="72" dur="1" fill="hold">
                                          <p:stCondLst>
                                            <p:cond delay="0"/>
                                          </p:stCondLst>
                                        </p:cTn>
                                        <p:tgtEl>
                                          <p:spTgt spid="59">
                                            <p:txEl>
                                              <p:pRg st="0" end="0"/>
                                            </p:txEl>
                                          </p:spTgt>
                                        </p:tgtEl>
                                        <p:attrNameLst>
                                          <p:attrName>style.visibility</p:attrName>
                                        </p:attrNameLst>
                                      </p:cBhvr>
                                      <p:to>
                                        <p:strVal val="visible"/>
                                      </p:to>
                                    </p:set>
                                    <p:anim calcmode="lin" valueType="num">
                                      <p:cBhvr additive="base">
                                        <p:cTn id="73" dur="1000" fill="hold"/>
                                        <p:tgtEl>
                                          <p:spTgt spid="59">
                                            <p:txEl>
                                              <p:pRg st="0" end="0"/>
                                            </p:txEl>
                                          </p:spTgt>
                                        </p:tgtEl>
                                        <p:attrNameLst>
                                          <p:attrName>ppt_x</p:attrName>
                                        </p:attrNameLst>
                                      </p:cBhvr>
                                      <p:tavLst>
                                        <p:tav tm="0">
                                          <p:val>
                                            <p:strVal val="1+#ppt_w/2"/>
                                          </p:val>
                                        </p:tav>
                                        <p:tav tm="100000">
                                          <p:val>
                                            <p:strVal val="#ppt_x"/>
                                          </p:val>
                                        </p:tav>
                                      </p:tavLst>
                                    </p:anim>
                                    <p:anim calcmode="lin" valueType="num">
                                      <p:cBhvr additive="base">
                                        <p:cTn id="74" dur="1000" fill="hold"/>
                                        <p:tgtEl>
                                          <p:spTgt spid="59">
                                            <p:txEl>
                                              <p:pRg st="0" end="0"/>
                                            </p:txEl>
                                          </p:spTgt>
                                        </p:tgtEl>
                                        <p:attrNameLst>
                                          <p:attrName>ppt_y</p:attrName>
                                        </p:attrNameLst>
                                      </p:cBhvr>
                                      <p:tavLst>
                                        <p:tav tm="0">
                                          <p:val>
                                            <p:strVal val="0-#ppt_h/2"/>
                                          </p:val>
                                        </p:tav>
                                        <p:tav tm="100000">
                                          <p:val>
                                            <p:strVal val="#ppt_y"/>
                                          </p:val>
                                        </p:tav>
                                      </p:tavLst>
                                    </p:anim>
                                  </p:childTnLst>
                                </p:cTn>
                              </p:par>
                            </p:childTnLst>
                          </p:cTn>
                        </p:par>
                        <p:par>
                          <p:cTn id="75" fill="hold">
                            <p:stCondLst>
                              <p:cond delay="3650"/>
                            </p:stCondLst>
                            <p:childTnLst>
                              <p:par>
                                <p:cTn id="76" presetID="2" presetClass="entr" presetSubtype="2" decel="100000" fill="hold" grpId="0" nodeType="afterEffect">
                                  <p:stCondLst>
                                    <p:cond delay="250"/>
                                  </p:stCondLst>
                                  <p:childTnLst>
                                    <p:set>
                                      <p:cBhvr>
                                        <p:cTn id="77" dur="1" fill="hold">
                                          <p:stCondLst>
                                            <p:cond delay="0"/>
                                          </p:stCondLst>
                                        </p:cTn>
                                        <p:tgtEl>
                                          <p:spTgt spid="60">
                                            <p:txEl>
                                              <p:pRg st="0" end="0"/>
                                            </p:txEl>
                                          </p:spTgt>
                                        </p:tgtEl>
                                        <p:attrNameLst>
                                          <p:attrName>style.visibility</p:attrName>
                                        </p:attrNameLst>
                                      </p:cBhvr>
                                      <p:to>
                                        <p:strVal val="visible"/>
                                      </p:to>
                                    </p:set>
                                    <p:anim calcmode="lin" valueType="num">
                                      <p:cBhvr additive="base">
                                        <p:cTn id="78" dur="500" fill="hold"/>
                                        <p:tgtEl>
                                          <p:spTgt spid="60">
                                            <p:txEl>
                                              <p:pRg st="0" end="0"/>
                                            </p:txEl>
                                          </p:spTgt>
                                        </p:tgtEl>
                                        <p:attrNameLst>
                                          <p:attrName>ppt_x</p:attrName>
                                        </p:attrNameLst>
                                      </p:cBhvr>
                                      <p:tavLst>
                                        <p:tav tm="0">
                                          <p:val>
                                            <p:strVal val="1+#ppt_w/2"/>
                                          </p:val>
                                        </p:tav>
                                        <p:tav tm="100000">
                                          <p:val>
                                            <p:strVal val="#ppt_x"/>
                                          </p:val>
                                        </p:tav>
                                      </p:tavLst>
                                    </p:anim>
                                    <p:anim calcmode="lin" valueType="num">
                                      <p:cBhvr additive="base">
                                        <p:cTn id="79" dur="500" fill="hold"/>
                                        <p:tgtEl>
                                          <p:spTgt spid="6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animBg="1"/>
      <p:bldP spid="66" grpId="1" animBg="1"/>
      <p:bldP spid="11" grpId="0" animBg="1"/>
      <p:bldP spid="11"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8" grpId="0" animBg="1"/>
      <p:bldP spid="55" grpId="0" build="p">
        <p:tmplLst>
          <p:tmpl lvl="1">
            <p:tnLst>
              <p:par>
                <p:cTn presetID="2" presetClass="entr" presetSubtype="12" decel="100000" fill="hold" nodeType="withEffect">
                  <p:stCondLst>
                    <p:cond delay="0"/>
                  </p:stCondLst>
                  <p:iterate type="wd">
                    <p:tmPct val="10000"/>
                  </p:iterate>
                  <p:childTnLst>
                    <p:set>
                      <p:cBhvr>
                        <p:cTn dur="1" fill="hold">
                          <p:stCondLst>
                            <p:cond delay="0"/>
                          </p:stCondLst>
                        </p:cTn>
                        <p:tgtEl>
                          <p:spTgt spid="55"/>
                        </p:tgtEl>
                        <p:attrNameLst>
                          <p:attrName>style.visibility</p:attrName>
                        </p:attrNameLst>
                      </p:cBhvr>
                      <p:to>
                        <p:strVal val="visible"/>
                      </p:to>
                    </p:set>
                    <p:anim calcmode="lin" valueType="num">
                      <p:cBhvr additive="base">
                        <p:cTn dur="1000" fill="hold"/>
                        <p:tgtEl>
                          <p:spTgt spid="55"/>
                        </p:tgtEl>
                        <p:attrNameLst>
                          <p:attrName>ppt_x</p:attrName>
                        </p:attrNameLst>
                      </p:cBhvr>
                      <p:tavLst>
                        <p:tav tm="0">
                          <p:val>
                            <p:strVal val="0-#ppt_w/2"/>
                          </p:val>
                        </p:tav>
                        <p:tav tm="100000">
                          <p:val>
                            <p:strVal val="#ppt_x"/>
                          </p:val>
                        </p:tav>
                      </p:tavLst>
                    </p:anim>
                    <p:anim calcmode="lin" valueType="num">
                      <p:cBhvr additive="base">
                        <p:cTn dur="1000" fill="hold"/>
                        <p:tgtEl>
                          <p:spTgt spid="55"/>
                        </p:tgtEl>
                        <p:attrNameLst>
                          <p:attrName>ppt_y</p:attrName>
                        </p:attrNameLst>
                      </p:cBhvr>
                      <p:tavLst>
                        <p:tav tm="0">
                          <p:val>
                            <p:strVal val="1+#ppt_h/2"/>
                          </p:val>
                        </p:tav>
                        <p:tav tm="100000">
                          <p:val>
                            <p:strVal val="#ppt_y"/>
                          </p:val>
                        </p:tav>
                      </p:tavLst>
                    </p:anim>
                  </p:childTnLst>
                </p:cTn>
              </p:par>
            </p:tnLst>
          </p:tmpl>
        </p:tmplLst>
      </p:bldP>
      <p:bldP spid="5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56"/>
                        </p:tgtEl>
                        <p:attrNameLst>
                          <p:attrName>style.visibility</p:attrName>
                        </p:attrNameLst>
                      </p:cBhvr>
                      <p:to>
                        <p:strVal val="visible"/>
                      </p:to>
                    </p:set>
                    <p:anim calcmode="lin" valueType="num">
                      <p:cBhvr additive="base">
                        <p:cTn dur="500" fill="hold"/>
                        <p:tgtEl>
                          <p:spTgt spid="56"/>
                        </p:tgtEl>
                        <p:attrNameLst>
                          <p:attrName>ppt_x</p:attrName>
                        </p:attrNameLst>
                      </p:cBhvr>
                      <p:tavLst>
                        <p:tav tm="0">
                          <p:val>
                            <p:strVal val="1+#ppt_w/2"/>
                          </p:val>
                        </p:tav>
                        <p:tav tm="100000">
                          <p:val>
                            <p:strVal val="#ppt_x"/>
                          </p:val>
                        </p:tav>
                      </p:tavLst>
                    </p:anim>
                    <p:anim calcmode="lin" valueType="num">
                      <p:cBhvr additive="base">
                        <p:cTn dur="500" fill="hold"/>
                        <p:tgtEl>
                          <p:spTgt spid="56"/>
                        </p:tgtEl>
                        <p:attrNameLst>
                          <p:attrName>ppt_y</p:attrName>
                        </p:attrNameLst>
                      </p:cBhvr>
                      <p:tavLst>
                        <p:tav tm="0">
                          <p:val>
                            <p:strVal val="#ppt_y"/>
                          </p:val>
                        </p:tav>
                        <p:tav tm="100000">
                          <p:val>
                            <p:strVal val="#ppt_y"/>
                          </p:val>
                        </p:tav>
                      </p:tavLst>
                    </p:anim>
                  </p:childTnLst>
                </p:cTn>
              </p:par>
            </p:tnLst>
          </p:tmpl>
        </p:tmplLst>
      </p:bldP>
      <p:bldP spid="59"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59"/>
                        </p:tgtEl>
                        <p:attrNameLst>
                          <p:attrName>style.visibility</p:attrName>
                        </p:attrNameLst>
                      </p:cBhvr>
                      <p:to>
                        <p:strVal val="visible"/>
                      </p:to>
                    </p:set>
                    <p:anim calcmode="lin" valueType="num">
                      <p:cBhvr additive="base">
                        <p:cTn dur="1000" fill="hold"/>
                        <p:tgtEl>
                          <p:spTgt spid="59"/>
                        </p:tgtEl>
                        <p:attrNameLst>
                          <p:attrName>ppt_x</p:attrName>
                        </p:attrNameLst>
                      </p:cBhvr>
                      <p:tavLst>
                        <p:tav tm="0">
                          <p:val>
                            <p:strVal val="1+#ppt_w/2"/>
                          </p:val>
                        </p:tav>
                        <p:tav tm="100000">
                          <p:val>
                            <p:strVal val="#ppt_x"/>
                          </p:val>
                        </p:tav>
                      </p:tavLst>
                    </p:anim>
                    <p:anim calcmode="lin" valueType="num">
                      <p:cBhvr additive="base">
                        <p:cTn dur="1000" fill="hold"/>
                        <p:tgtEl>
                          <p:spTgt spid="59"/>
                        </p:tgtEl>
                        <p:attrNameLst>
                          <p:attrName>ppt_y</p:attrName>
                        </p:attrNameLst>
                      </p:cBhvr>
                      <p:tavLst>
                        <p:tav tm="0">
                          <p:val>
                            <p:strVal val="0-#ppt_h/2"/>
                          </p:val>
                        </p:tav>
                        <p:tav tm="100000">
                          <p:val>
                            <p:strVal val="#ppt_y"/>
                          </p:val>
                        </p:tav>
                      </p:tavLst>
                    </p:anim>
                  </p:childTnLst>
                </p:cTn>
              </p:par>
            </p:tnLst>
          </p:tmpl>
        </p:tmplLst>
      </p:bldP>
      <p:bldP spid="6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1+#ppt_w/2"/>
                          </p:val>
                        </p:tav>
                        <p:tav tm="100000">
                          <p:val>
                            <p:strVal val="#ppt_x"/>
                          </p:val>
                        </p:tav>
                      </p:tavLst>
                    </p:anim>
                    <p:anim calcmode="lin" valueType="num">
                      <p:cBhvr additive="base">
                        <p:cTn dur="500" fill="hold"/>
                        <p:tgtEl>
                          <p:spTgt spid="60"/>
                        </p:tgtEl>
                        <p:attrNameLst>
                          <p:attrName>ppt_y</p:attrName>
                        </p:attrNameLst>
                      </p:cBhvr>
                      <p:tavLst>
                        <p:tav tm="0">
                          <p:val>
                            <p:strVal val="#ppt_y"/>
                          </p:val>
                        </p:tav>
                        <p:tav tm="100000">
                          <p:val>
                            <p:strVal val="#ppt_y"/>
                          </p:val>
                        </p:tav>
                      </p:tavLst>
                    </p:anim>
                  </p:childTnLst>
                </p:cTn>
              </p:par>
            </p:tnLst>
          </p:tmpl>
        </p:tmplLst>
      </p:bldP>
      <p:bldP spid="6" grpId="0" animBg="1"/>
      <p:bldP spid="65" grpId="0" animBg="1"/>
      <p:bldP spid="65" grpId="1" animBg="1"/>
      <p:bldP spid="67" grpId="0" animBg="1"/>
      <p:bldP spid="67" grpId="1" animBg="1"/>
      <p:bldP spid="12" grpId="0" animBg="1"/>
      <p:bldP spid="68" grpId="0" animBg="1"/>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 Image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711785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7216846"/>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7115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71178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7219190"/>
            <a:ext cx="3715678" cy="1643461"/>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7117857"/>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1" hasCustomPrompt="1"/>
          </p:nvPr>
        </p:nvSpPr>
        <p:spPr>
          <a:xfrm>
            <a:off x="1032937" y="6485306"/>
            <a:ext cx="3715678" cy="573935"/>
          </a:xfrm>
        </p:spPr>
        <p:txBody>
          <a:bodyPr anchor="t">
            <a:noAutofit/>
          </a:bodyPr>
          <a:lstStyle>
            <a:lvl1pPr algn="ctr">
              <a:defRPr sz="18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32" hasCustomPrompt="1"/>
          </p:nvPr>
        </p:nvSpPr>
        <p:spPr>
          <a:xfrm>
            <a:off x="5197920" y="6482962"/>
            <a:ext cx="3715678" cy="573935"/>
          </a:xfrm>
        </p:spPr>
        <p:txBody>
          <a:bodyPr anchor="t">
            <a:noAutofit/>
          </a:bodyPr>
          <a:lstStyle>
            <a:lvl1pPr algn="ctr">
              <a:defRPr sz="1800" i="1" baseline="0">
                <a:solidFill>
                  <a:schemeClr val="accent3">
                    <a:lumMod val="50000"/>
                  </a:schemeClr>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33" hasCustomPrompt="1"/>
          </p:nvPr>
        </p:nvSpPr>
        <p:spPr>
          <a:xfrm>
            <a:off x="9362903" y="6485306"/>
            <a:ext cx="3715678" cy="573935"/>
          </a:xfrm>
        </p:spPr>
        <p:txBody>
          <a:bodyPr anchor="t">
            <a:noAutofit/>
          </a:bodyPr>
          <a:lstStyle>
            <a:lvl1pPr algn="ctr">
              <a:defRPr sz="1800" i="1" baseline="0">
                <a:solidFill>
                  <a:schemeClr val="accent2">
                    <a:lumMod val="50000"/>
                  </a:schemeClr>
                </a:solidFill>
                <a:latin typeface="+mn-lt"/>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34" hasCustomPrompt="1"/>
          </p:nvPr>
        </p:nvSpPr>
        <p:spPr>
          <a:xfrm>
            <a:off x="13527887" y="6485306"/>
            <a:ext cx="3715678" cy="573935"/>
          </a:xfrm>
        </p:spPr>
        <p:txBody>
          <a:bodyPr anchor="t">
            <a:noAutofit/>
          </a:bodyPr>
          <a:lstStyle>
            <a:lvl1pPr algn="ctr">
              <a:defRPr sz="1800" i="1" baseline="0">
                <a:solidFill>
                  <a:schemeClr val="accent4">
                    <a:lumMod val="50000"/>
                  </a:schemeClr>
                </a:solidFill>
                <a:latin typeface="+mn-lt"/>
              </a:defRPr>
            </a:lvl1pPr>
          </a:lstStyle>
          <a:p>
            <a:pPr lvl="0"/>
            <a:r>
              <a:rPr kumimoji="1" lang="en-US" altLang="ja-JP" dirty="0"/>
              <a:t>Text goes here</a:t>
            </a:r>
            <a:endParaRPr kumimoji="1" lang="ja-JP" altLang="en-US" dirty="0"/>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938005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2" presetClass="entr" presetSubtype="8" fill="hold" grpId="0" nodeType="afterEffect">
                                  <p:stCondLst>
                                    <p:cond delay="0"/>
                                  </p:stCondLst>
                                  <p:childTnLst>
                                    <p:set>
                                      <p:cBhvr>
                                        <p:cTn id="41" dur="1" fill="hold">
                                          <p:stCondLst>
                                            <p:cond delay="0"/>
                                          </p:stCondLst>
                                        </p:cTn>
                                        <p:tgtEl>
                                          <p:spTgt spid="34">
                                            <p:txEl>
                                              <p:pRg st="0" end="0"/>
                                            </p:txEl>
                                          </p:spTgt>
                                        </p:tgtEl>
                                        <p:attrNameLst>
                                          <p:attrName>style.visibility</p:attrName>
                                        </p:attrNameLst>
                                      </p:cBhvr>
                                      <p:to>
                                        <p:strVal val="visible"/>
                                      </p:to>
                                    </p:set>
                                    <p:animEffect transition="in" filter="wipe(left)">
                                      <p:cBhvr>
                                        <p:cTn id="42" dur="500"/>
                                        <p:tgtEl>
                                          <p:spTgt spid="34">
                                            <p:txEl>
                                              <p:pRg st="0" end="0"/>
                                            </p:txEl>
                                          </p:spTgt>
                                        </p:tgtEl>
                                      </p:cBhvr>
                                    </p:animEffect>
                                  </p:childTnLst>
                                </p:cTn>
                              </p:par>
                            </p:childTnLst>
                          </p:cTn>
                        </p:par>
                        <p:par>
                          <p:cTn id="43" fill="hold">
                            <p:stCondLst>
                              <p:cond delay="2450"/>
                            </p:stCondLst>
                            <p:childTnLst>
                              <p:par>
                                <p:cTn id="44" presetID="2" presetClass="entr" presetSubtype="4" decel="100000"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par>
                                <p:cTn id="48" presetID="2" presetClass="entr" presetSubtype="4" decel="100000" fill="hold" grpId="0" nodeType="withEffect">
                                  <p:stCondLst>
                                    <p:cond delay="100"/>
                                  </p:stCondLst>
                                  <p:childTnLst>
                                    <p:set>
                                      <p:cBhvr>
                                        <p:cTn id="49" dur="1" fill="hold">
                                          <p:stCondLst>
                                            <p:cond delay="0"/>
                                          </p:stCondLst>
                                        </p:cTn>
                                        <p:tgtEl>
                                          <p:spTgt spid="23">
                                            <p:txEl>
                                              <p:pRg st="0" end="0"/>
                                            </p:txEl>
                                          </p:spTgt>
                                        </p:tgtEl>
                                        <p:attrNameLst>
                                          <p:attrName>style.visibility</p:attrName>
                                        </p:attrNameLst>
                                      </p:cBhvr>
                                      <p:to>
                                        <p:strVal val="visible"/>
                                      </p:to>
                                    </p:set>
                                    <p:anim calcmode="lin" valueType="num">
                                      <p:cBhvr additive="base">
                                        <p:cTn id="50"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52" fill="hold">
                            <p:stCondLst>
                              <p:cond delay="3050"/>
                            </p:stCondLst>
                            <p:childTnLst>
                              <p:par>
                                <p:cTn id="53" presetID="10" presetClass="entr" presetSubtype="0" fill="hold" grpId="0"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750"/>
                                        <p:tgtEl>
                                          <p:spTgt spid="13"/>
                                        </p:tgtEl>
                                      </p:cBhvr>
                                    </p:animEffect>
                                  </p:childTnLst>
                                </p:cTn>
                              </p:par>
                              <p:par>
                                <p:cTn id="56" presetID="10" presetClass="entr" presetSubtype="0" fill="hold" grpId="0" nodeType="withEffect">
                                  <p:stCondLst>
                                    <p:cond delay="10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750"/>
                                        <p:tgtEl>
                                          <p:spTgt spid="14"/>
                                        </p:tgtEl>
                                      </p:cBhvr>
                                    </p:animEffect>
                                  </p:childTnLst>
                                </p:cTn>
                              </p:par>
                              <p:par>
                                <p:cTn id="59" presetID="10" presetClass="entr" presetSubtype="0" fill="hold" grpId="0" nodeType="withEffect">
                                  <p:stCondLst>
                                    <p:cond delay="20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childTnLst>
                                </p:cTn>
                              </p:par>
                              <p:par>
                                <p:cTn id="62" presetID="2" presetClass="entr" presetSubtype="1" decel="100000" fill="hold" grpId="1" nodeType="withEffect">
                                  <p:stCondLst>
                                    <p:cond delay="0"/>
                                  </p:stCondLst>
                                  <p:childTnLst>
                                    <p:set>
                                      <p:cBhvr>
                                        <p:cTn id="63" dur="1" fill="hold">
                                          <p:stCondLst>
                                            <p:cond delay="0"/>
                                          </p:stCondLst>
                                        </p:cTn>
                                        <p:tgtEl>
                                          <p:spTgt spid="13"/>
                                        </p:tgtEl>
                                        <p:attrNameLst>
                                          <p:attrName>style.visibility</p:attrName>
                                        </p:attrNameLst>
                                      </p:cBhvr>
                                      <p:to>
                                        <p:strVal val="visible"/>
                                      </p:to>
                                    </p:set>
                                    <p:anim calcmode="lin" valueType="num">
                                      <p:cBhvr additive="base">
                                        <p:cTn id="64" dur="750" fill="hold"/>
                                        <p:tgtEl>
                                          <p:spTgt spid="13"/>
                                        </p:tgtEl>
                                        <p:attrNameLst>
                                          <p:attrName>ppt_x</p:attrName>
                                        </p:attrNameLst>
                                      </p:cBhvr>
                                      <p:tavLst>
                                        <p:tav tm="0">
                                          <p:val>
                                            <p:strVal val="#ppt_x"/>
                                          </p:val>
                                        </p:tav>
                                        <p:tav tm="100000">
                                          <p:val>
                                            <p:strVal val="#ppt_x"/>
                                          </p:val>
                                        </p:tav>
                                      </p:tavLst>
                                    </p:anim>
                                    <p:anim calcmode="lin" valueType="num">
                                      <p:cBhvr additive="base">
                                        <p:cTn id="65" dur="750" fill="hold"/>
                                        <p:tgtEl>
                                          <p:spTgt spid="13"/>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1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750" fill="hold"/>
                                        <p:tgtEl>
                                          <p:spTgt spid="14"/>
                                        </p:tgtEl>
                                        <p:attrNameLst>
                                          <p:attrName>ppt_x</p:attrName>
                                        </p:attrNameLst>
                                      </p:cBhvr>
                                      <p:tavLst>
                                        <p:tav tm="0">
                                          <p:val>
                                            <p:strVal val="#ppt_x"/>
                                          </p:val>
                                        </p:tav>
                                        <p:tav tm="100000">
                                          <p:val>
                                            <p:strVal val="#ppt_x"/>
                                          </p:val>
                                        </p:tav>
                                      </p:tavLst>
                                    </p:anim>
                                    <p:anim calcmode="lin" valueType="num">
                                      <p:cBhvr additive="base">
                                        <p:cTn id="69" dur="750" fill="hold"/>
                                        <p:tgtEl>
                                          <p:spTgt spid="14"/>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1" nodeType="withEffect">
                                  <p:stCondLst>
                                    <p:cond delay="200"/>
                                  </p:stCondLst>
                                  <p:childTnLst>
                                    <p:set>
                                      <p:cBhvr>
                                        <p:cTn id="71" dur="1" fill="hold">
                                          <p:stCondLst>
                                            <p:cond delay="0"/>
                                          </p:stCondLst>
                                        </p:cTn>
                                        <p:tgtEl>
                                          <p:spTgt spid="15"/>
                                        </p:tgtEl>
                                        <p:attrNameLst>
                                          <p:attrName>style.visibility</p:attrName>
                                        </p:attrNameLst>
                                      </p:cBhvr>
                                      <p:to>
                                        <p:strVal val="visible"/>
                                      </p:to>
                                    </p:set>
                                    <p:anim calcmode="lin" valueType="num">
                                      <p:cBhvr additive="base">
                                        <p:cTn id="72" dur="750" fill="hold"/>
                                        <p:tgtEl>
                                          <p:spTgt spid="15"/>
                                        </p:tgtEl>
                                        <p:attrNameLst>
                                          <p:attrName>ppt_x</p:attrName>
                                        </p:attrNameLst>
                                      </p:cBhvr>
                                      <p:tavLst>
                                        <p:tav tm="0">
                                          <p:val>
                                            <p:strVal val="#ppt_x"/>
                                          </p:val>
                                        </p:tav>
                                        <p:tav tm="100000">
                                          <p:val>
                                            <p:strVal val="#ppt_x"/>
                                          </p:val>
                                        </p:tav>
                                      </p:tavLst>
                                    </p:anim>
                                    <p:anim calcmode="lin" valueType="num">
                                      <p:cBhvr additive="base">
                                        <p:cTn id="73" dur="750" fill="hold"/>
                                        <p:tgtEl>
                                          <p:spTgt spid="15"/>
                                        </p:tgtEl>
                                        <p:attrNameLst>
                                          <p:attrName>ppt_y</p:attrName>
                                        </p:attrNameLst>
                                      </p:cBhvr>
                                      <p:tavLst>
                                        <p:tav tm="0">
                                          <p:val>
                                            <p:strVal val="0-#ppt_h/2"/>
                                          </p:val>
                                        </p:tav>
                                        <p:tav tm="100000">
                                          <p:val>
                                            <p:strVal val="#ppt_y"/>
                                          </p:val>
                                        </p:tav>
                                      </p:tavLst>
                                    </p:anim>
                                  </p:childTnLst>
                                </p:cTn>
                              </p:par>
                            </p:childTnLst>
                          </p:cTn>
                        </p:par>
                        <p:par>
                          <p:cTn id="74" fill="hold">
                            <p:stCondLst>
                              <p:cond delay="4000"/>
                            </p:stCondLst>
                            <p:childTnLst>
                              <p:par>
                                <p:cTn id="75" presetID="2" presetClass="entr" presetSubtype="4" decel="100000" fill="hold" grpId="0" nodeType="afterEffect">
                                  <p:stCondLst>
                                    <p:cond delay="0"/>
                                  </p:stCondLst>
                                  <p:childTnLst>
                                    <p:set>
                                      <p:cBhvr>
                                        <p:cTn id="76" dur="1" fill="hold">
                                          <p:stCondLst>
                                            <p:cond delay="0"/>
                                          </p:stCondLst>
                                        </p:cTn>
                                        <p:tgtEl>
                                          <p:spTgt spid="25">
                                            <p:txEl>
                                              <p:pRg st="0" end="0"/>
                                            </p:txEl>
                                          </p:spTgt>
                                        </p:tgtEl>
                                        <p:attrNameLst>
                                          <p:attrName>style.visibility</p:attrName>
                                        </p:attrNameLst>
                                      </p:cBhvr>
                                      <p:to>
                                        <p:strVal val="visible"/>
                                      </p:to>
                                    </p:set>
                                    <p:anim calcmode="lin" valueType="num">
                                      <p:cBhvr additive="base">
                                        <p:cTn id="77"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9" fill="hold">
                            <p:stCondLst>
                              <p:cond delay="4500"/>
                            </p:stCondLst>
                            <p:childTnLst>
                              <p:par>
                                <p:cTn id="80" presetID="22" presetClass="entr" presetSubtype="8" fill="hold" grpId="0" nodeType="afterEffect">
                                  <p:stCondLst>
                                    <p:cond delay="0"/>
                                  </p:stCondLst>
                                  <p:childTnLst>
                                    <p:set>
                                      <p:cBhvr>
                                        <p:cTn id="81" dur="1" fill="hold">
                                          <p:stCondLst>
                                            <p:cond delay="0"/>
                                          </p:stCondLst>
                                        </p:cTn>
                                        <p:tgtEl>
                                          <p:spTgt spid="35">
                                            <p:txEl>
                                              <p:pRg st="0" end="0"/>
                                            </p:txEl>
                                          </p:spTgt>
                                        </p:tgtEl>
                                        <p:attrNameLst>
                                          <p:attrName>style.visibility</p:attrName>
                                        </p:attrNameLst>
                                      </p:cBhvr>
                                      <p:to>
                                        <p:strVal val="visible"/>
                                      </p:to>
                                    </p:set>
                                    <p:animEffect transition="in" filter="wipe(left)">
                                      <p:cBhvr>
                                        <p:cTn id="82" dur="500"/>
                                        <p:tgtEl>
                                          <p:spTgt spid="35">
                                            <p:txEl>
                                              <p:pRg st="0" end="0"/>
                                            </p:txEl>
                                          </p:spTgt>
                                        </p:tgtEl>
                                      </p:cBhvr>
                                    </p:animEffect>
                                  </p:childTnLst>
                                </p:cTn>
                              </p:par>
                            </p:childTnLst>
                          </p:cTn>
                        </p:par>
                        <p:par>
                          <p:cTn id="83" fill="hold">
                            <p:stCondLst>
                              <p:cond delay="5000"/>
                            </p:stCondLst>
                            <p:childTnLst>
                              <p:par>
                                <p:cTn id="84" presetID="2" presetClass="entr" presetSubtype="4" decel="100000" fill="hold" grpId="0"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100"/>
                                  </p:stCondLst>
                                  <p:childTnLst>
                                    <p:set>
                                      <p:cBhvr>
                                        <p:cTn id="89" dur="1" fill="hold">
                                          <p:stCondLst>
                                            <p:cond delay="0"/>
                                          </p:stCondLst>
                                        </p:cTn>
                                        <p:tgtEl>
                                          <p:spTgt spid="26">
                                            <p:txEl>
                                              <p:pRg st="0" end="0"/>
                                            </p:txEl>
                                          </p:spTgt>
                                        </p:tgtEl>
                                        <p:attrNameLst>
                                          <p:attrName>style.visibility</p:attrName>
                                        </p:attrNameLst>
                                      </p:cBhvr>
                                      <p:to>
                                        <p:strVal val="visible"/>
                                      </p:to>
                                    </p:set>
                                    <p:anim calcmode="lin" valueType="num">
                                      <p:cBhvr additive="base">
                                        <p:cTn id="90"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91"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92" fill="hold">
                            <p:stCondLst>
                              <p:cond delay="5600"/>
                            </p:stCondLst>
                            <p:childTnLst>
                              <p:par>
                                <p:cTn id="93" presetID="10" presetClass="entr" presetSubtype="0" fill="hold" grpId="0" nodeType="afterEffect">
                                  <p:stCondLst>
                                    <p:cond delay="0"/>
                                  </p:stCondLst>
                                  <p:childTnLst>
                                    <p:set>
                                      <p:cBhvr>
                                        <p:cTn id="94" dur="1" fill="hold">
                                          <p:stCondLst>
                                            <p:cond delay="0"/>
                                          </p:stCondLst>
                                        </p:cTn>
                                        <p:tgtEl>
                                          <p:spTgt spid="16"/>
                                        </p:tgtEl>
                                        <p:attrNameLst>
                                          <p:attrName>style.visibility</p:attrName>
                                        </p:attrNameLst>
                                      </p:cBhvr>
                                      <p:to>
                                        <p:strVal val="visible"/>
                                      </p:to>
                                    </p:set>
                                    <p:animEffect transition="in" filter="fade">
                                      <p:cBhvr>
                                        <p:cTn id="95" dur="750"/>
                                        <p:tgtEl>
                                          <p:spTgt spid="16"/>
                                        </p:tgtEl>
                                      </p:cBhvr>
                                    </p:animEffect>
                                  </p:childTnLst>
                                </p:cTn>
                              </p:par>
                              <p:par>
                                <p:cTn id="96" presetID="10" presetClass="entr" presetSubtype="0" fill="hold" grpId="0" nodeType="withEffect">
                                  <p:stCondLst>
                                    <p:cond delay="10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750"/>
                                        <p:tgtEl>
                                          <p:spTgt spid="17"/>
                                        </p:tgtEl>
                                      </p:cBhvr>
                                    </p:animEffect>
                                  </p:childTnLst>
                                </p:cTn>
                              </p:par>
                              <p:par>
                                <p:cTn id="99" presetID="10" presetClass="entr" presetSubtype="0" fill="hold" grpId="0" nodeType="withEffect">
                                  <p:stCondLst>
                                    <p:cond delay="20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750"/>
                                        <p:tgtEl>
                                          <p:spTgt spid="18"/>
                                        </p:tgtEl>
                                      </p:cBhvr>
                                    </p:animEffect>
                                  </p:childTnLst>
                                </p:cTn>
                              </p:par>
                              <p:par>
                                <p:cTn id="102" presetID="2" presetClass="entr" presetSubtype="1" decel="100000" fill="hold" grpId="1" nodeType="withEffect">
                                  <p:stCondLst>
                                    <p:cond delay="0"/>
                                  </p:stCondLst>
                                  <p:childTnLst>
                                    <p:set>
                                      <p:cBhvr>
                                        <p:cTn id="103" dur="1" fill="hold">
                                          <p:stCondLst>
                                            <p:cond delay="0"/>
                                          </p:stCondLst>
                                        </p:cTn>
                                        <p:tgtEl>
                                          <p:spTgt spid="16"/>
                                        </p:tgtEl>
                                        <p:attrNameLst>
                                          <p:attrName>style.visibility</p:attrName>
                                        </p:attrNameLst>
                                      </p:cBhvr>
                                      <p:to>
                                        <p:strVal val="visible"/>
                                      </p:to>
                                    </p:set>
                                    <p:anim calcmode="lin" valueType="num">
                                      <p:cBhvr additive="base">
                                        <p:cTn id="104" dur="750" fill="hold"/>
                                        <p:tgtEl>
                                          <p:spTgt spid="16"/>
                                        </p:tgtEl>
                                        <p:attrNameLst>
                                          <p:attrName>ppt_x</p:attrName>
                                        </p:attrNameLst>
                                      </p:cBhvr>
                                      <p:tavLst>
                                        <p:tav tm="0">
                                          <p:val>
                                            <p:strVal val="#ppt_x"/>
                                          </p:val>
                                        </p:tav>
                                        <p:tav tm="100000">
                                          <p:val>
                                            <p:strVal val="#ppt_x"/>
                                          </p:val>
                                        </p:tav>
                                      </p:tavLst>
                                    </p:anim>
                                    <p:anim calcmode="lin" valueType="num">
                                      <p:cBhvr additive="base">
                                        <p:cTn id="105" dur="750" fill="hold"/>
                                        <p:tgtEl>
                                          <p:spTgt spid="16"/>
                                        </p:tgtEl>
                                        <p:attrNameLst>
                                          <p:attrName>ppt_y</p:attrName>
                                        </p:attrNameLst>
                                      </p:cBhvr>
                                      <p:tavLst>
                                        <p:tav tm="0">
                                          <p:val>
                                            <p:strVal val="0-#ppt_h/2"/>
                                          </p:val>
                                        </p:tav>
                                        <p:tav tm="100000">
                                          <p:val>
                                            <p:strVal val="#ppt_y"/>
                                          </p:val>
                                        </p:tav>
                                      </p:tavLst>
                                    </p:anim>
                                  </p:childTnLst>
                                </p:cTn>
                              </p:par>
                              <p:par>
                                <p:cTn id="106" presetID="2" presetClass="entr" presetSubtype="1" decel="100000" fill="hold" grpId="1" nodeType="withEffect">
                                  <p:stCondLst>
                                    <p:cond delay="100"/>
                                  </p:stCondLst>
                                  <p:childTnLst>
                                    <p:set>
                                      <p:cBhvr>
                                        <p:cTn id="107" dur="1" fill="hold">
                                          <p:stCondLst>
                                            <p:cond delay="0"/>
                                          </p:stCondLst>
                                        </p:cTn>
                                        <p:tgtEl>
                                          <p:spTgt spid="17"/>
                                        </p:tgtEl>
                                        <p:attrNameLst>
                                          <p:attrName>style.visibility</p:attrName>
                                        </p:attrNameLst>
                                      </p:cBhvr>
                                      <p:to>
                                        <p:strVal val="visible"/>
                                      </p:to>
                                    </p:set>
                                    <p:anim calcmode="lin" valueType="num">
                                      <p:cBhvr additive="base">
                                        <p:cTn id="108" dur="750" fill="hold"/>
                                        <p:tgtEl>
                                          <p:spTgt spid="17"/>
                                        </p:tgtEl>
                                        <p:attrNameLst>
                                          <p:attrName>ppt_x</p:attrName>
                                        </p:attrNameLst>
                                      </p:cBhvr>
                                      <p:tavLst>
                                        <p:tav tm="0">
                                          <p:val>
                                            <p:strVal val="#ppt_x"/>
                                          </p:val>
                                        </p:tav>
                                        <p:tav tm="100000">
                                          <p:val>
                                            <p:strVal val="#ppt_x"/>
                                          </p:val>
                                        </p:tav>
                                      </p:tavLst>
                                    </p:anim>
                                    <p:anim calcmode="lin" valueType="num">
                                      <p:cBhvr additive="base">
                                        <p:cTn id="109" dur="750" fill="hold"/>
                                        <p:tgtEl>
                                          <p:spTgt spid="17"/>
                                        </p:tgtEl>
                                        <p:attrNameLst>
                                          <p:attrName>ppt_y</p:attrName>
                                        </p:attrNameLst>
                                      </p:cBhvr>
                                      <p:tavLst>
                                        <p:tav tm="0">
                                          <p:val>
                                            <p:strVal val="0-#ppt_h/2"/>
                                          </p:val>
                                        </p:tav>
                                        <p:tav tm="100000">
                                          <p:val>
                                            <p:strVal val="#ppt_y"/>
                                          </p:val>
                                        </p:tav>
                                      </p:tavLst>
                                    </p:anim>
                                  </p:childTnLst>
                                </p:cTn>
                              </p:par>
                              <p:par>
                                <p:cTn id="110" presetID="2" presetClass="entr" presetSubtype="1" decel="100000" fill="hold" grpId="1" nodeType="withEffect">
                                  <p:stCondLst>
                                    <p:cond delay="200"/>
                                  </p:stCondLst>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750" fill="hold"/>
                                        <p:tgtEl>
                                          <p:spTgt spid="18"/>
                                        </p:tgtEl>
                                        <p:attrNameLst>
                                          <p:attrName>ppt_x</p:attrName>
                                        </p:attrNameLst>
                                      </p:cBhvr>
                                      <p:tavLst>
                                        <p:tav tm="0">
                                          <p:val>
                                            <p:strVal val="#ppt_x"/>
                                          </p:val>
                                        </p:tav>
                                        <p:tav tm="100000">
                                          <p:val>
                                            <p:strVal val="#ppt_x"/>
                                          </p:val>
                                        </p:tav>
                                      </p:tavLst>
                                    </p:anim>
                                    <p:anim calcmode="lin" valueType="num">
                                      <p:cBhvr additive="base">
                                        <p:cTn id="113" dur="750" fill="hold"/>
                                        <p:tgtEl>
                                          <p:spTgt spid="18"/>
                                        </p:tgtEl>
                                        <p:attrNameLst>
                                          <p:attrName>ppt_y</p:attrName>
                                        </p:attrNameLst>
                                      </p:cBhvr>
                                      <p:tavLst>
                                        <p:tav tm="0">
                                          <p:val>
                                            <p:strVal val="0-#ppt_h/2"/>
                                          </p:val>
                                        </p:tav>
                                        <p:tav tm="100000">
                                          <p:val>
                                            <p:strVal val="#ppt_y"/>
                                          </p:val>
                                        </p:tav>
                                      </p:tavLst>
                                    </p:anim>
                                  </p:childTnLst>
                                </p:cTn>
                              </p:par>
                            </p:childTnLst>
                          </p:cTn>
                        </p:par>
                        <p:par>
                          <p:cTn id="114" fill="hold">
                            <p:stCondLst>
                              <p:cond delay="6550"/>
                            </p:stCondLst>
                            <p:childTnLst>
                              <p:par>
                                <p:cTn id="115" presetID="2" presetClass="entr" presetSubtype="4" decel="100000" fill="hold" grpId="0" nodeType="afterEffect">
                                  <p:stCondLst>
                                    <p:cond delay="0"/>
                                  </p:stCondLst>
                                  <p:childTnLst>
                                    <p:set>
                                      <p:cBhvr>
                                        <p:cTn id="116" dur="1" fill="hold">
                                          <p:stCondLst>
                                            <p:cond delay="0"/>
                                          </p:stCondLst>
                                        </p:cTn>
                                        <p:tgtEl>
                                          <p:spTgt spid="28">
                                            <p:txEl>
                                              <p:pRg st="0" end="0"/>
                                            </p:txEl>
                                          </p:spTgt>
                                        </p:tgtEl>
                                        <p:attrNameLst>
                                          <p:attrName>style.visibility</p:attrName>
                                        </p:attrNameLst>
                                      </p:cBhvr>
                                      <p:to>
                                        <p:strVal val="visible"/>
                                      </p:to>
                                    </p:set>
                                    <p:anim calcmode="lin" valueType="num">
                                      <p:cBhvr additive="base">
                                        <p:cTn id="117"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8"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9" fill="hold">
                            <p:stCondLst>
                              <p:cond delay="7050"/>
                            </p:stCondLst>
                            <p:childTnLst>
                              <p:par>
                                <p:cTn id="120" presetID="22" presetClass="entr" presetSubtype="8" fill="hold" grpId="0" nodeType="afterEffect">
                                  <p:stCondLst>
                                    <p:cond delay="0"/>
                                  </p:stCondLst>
                                  <p:childTnLst>
                                    <p:set>
                                      <p:cBhvr>
                                        <p:cTn id="121" dur="1" fill="hold">
                                          <p:stCondLst>
                                            <p:cond delay="0"/>
                                          </p:stCondLst>
                                        </p:cTn>
                                        <p:tgtEl>
                                          <p:spTgt spid="36">
                                            <p:txEl>
                                              <p:pRg st="0" end="0"/>
                                            </p:txEl>
                                          </p:spTgt>
                                        </p:tgtEl>
                                        <p:attrNameLst>
                                          <p:attrName>style.visibility</p:attrName>
                                        </p:attrNameLst>
                                      </p:cBhvr>
                                      <p:to>
                                        <p:strVal val="visible"/>
                                      </p:to>
                                    </p:set>
                                    <p:animEffect transition="in" filter="wipe(left)">
                                      <p:cBhvr>
                                        <p:cTn id="122" dur="500"/>
                                        <p:tgtEl>
                                          <p:spTgt spid="36">
                                            <p:txEl>
                                              <p:pRg st="0" end="0"/>
                                            </p:txEl>
                                          </p:spTgt>
                                        </p:tgtEl>
                                      </p:cBhvr>
                                    </p:animEffect>
                                  </p:childTnLst>
                                </p:cTn>
                              </p:par>
                            </p:childTnLst>
                          </p:cTn>
                        </p:par>
                        <p:par>
                          <p:cTn id="123" fill="hold">
                            <p:stCondLst>
                              <p:cond delay="7550"/>
                            </p:stCondLst>
                            <p:childTnLst>
                              <p:par>
                                <p:cTn id="124" presetID="2" presetClass="entr" presetSubtype="4" decel="100000" fill="hold" grpId="0" nodeType="afterEffect">
                                  <p:stCondLst>
                                    <p:cond delay="0"/>
                                  </p:stCondLst>
                                  <p:childTnLst>
                                    <p:set>
                                      <p:cBhvr>
                                        <p:cTn id="125" dur="1" fill="hold">
                                          <p:stCondLst>
                                            <p:cond delay="0"/>
                                          </p:stCondLst>
                                        </p:cTn>
                                        <p:tgtEl>
                                          <p:spTgt spid="30"/>
                                        </p:tgtEl>
                                        <p:attrNameLst>
                                          <p:attrName>style.visibility</p:attrName>
                                        </p:attrNameLst>
                                      </p:cBhvr>
                                      <p:to>
                                        <p:strVal val="visible"/>
                                      </p:to>
                                    </p:set>
                                    <p:anim calcmode="lin" valueType="num">
                                      <p:cBhvr additive="base">
                                        <p:cTn id="126" dur="500" fill="hold"/>
                                        <p:tgtEl>
                                          <p:spTgt spid="30"/>
                                        </p:tgtEl>
                                        <p:attrNameLst>
                                          <p:attrName>ppt_x</p:attrName>
                                        </p:attrNameLst>
                                      </p:cBhvr>
                                      <p:tavLst>
                                        <p:tav tm="0">
                                          <p:val>
                                            <p:strVal val="#ppt_x"/>
                                          </p:val>
                                        </p:tav>
                                        <p:tav tm="100000">
                                          <p:val>
                                            <p:strVal val="#ppt_x"/>
                                          </p:val>
                                        </p:tav>
                                      </p:tavLst>
                                    </p:anim>
                                    <p:anim calcmode="lin" valueType="num">
                                      <p:cBhvr additive="base">
                                        <p:cTn id="127" dur="500" fill="hold"/>
                                        <p:tgtEl>
                                          <p:spTgt spid="30"/>
                                        </p:tgtEl>
                                        <p:attrNameLst>
                                          <p:attrName>ppt_y</p:attrName>
                                        </p:attrNameLst>
                                      </p:cBhvr>
                                      <p:tavLst>
                                        <p:tav tm="0">
                                          <p:val>
                                            <p:strVal val="1+#ppt_h/2"/>
                                          </p:val>
                                        </p:tav>
                                        <p:tav tm="100000">
                                          <p:val>
                                            <p:strVal val="#ppt_y"/>
                                          </p:val>
                                        </p:tav>
                                      </p:tavLst>
                                    </p:anim>
                                  </p:childTnLst>
                                </p:cTn>
                              </p:par>
                              <p:par>
                                <p:cTn id="128" presetID="2" presetClass="entr" presetSubtype="4" decel="100000" fill="hold" grpId="0" nodeType="withEffect">
                                  <p:stCondLst>
                                    <p:cond delay="100"/>
                                  </p:stCondLst>
                                  <p:childTnLst>
                                    <p:set>
                                      <p:cBhvr>
                                        <p:cTn id="129" dur="1" fill="hold">
                                          <p:stCondLst>
                                            <p:cond delay="0"/>
                                          </p:stCondLst>
                                        </p:cTn>
                                        <p:tgtEl>
                                          <p:spTgt spid="29">
                                            <p:txEl>
                                              <p:pRg st="0" end="0"/>
                                            </p:txEl>
                                          </p:spTgt>
                                        </p:tgtEl>
                                        <p:attrNameLst>
                                          <p:attrName>style.visibility</p:attrName>
                                        </p:attrNameLst>
                                      </p:cBhvr>
                                      <p:to>
                                        <p:strVal val="visible"/>
                                      </p:to>
                                    </p:set>
                                    <p:anim calcmode="lin" valueType="num">
                                      <p:cBhvr additive="base">
                                        <p:cTn id="130"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31"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32" fill="hold">
                            <p:stCondLst>
                              <p:cond delay="8150"/>
                            </p:stCondLst>
                            <p:childTnLst>
                              <p:par>
                                <p:cTn id="133" presetID="10" presetClass="entr" presetSubtype="0" fill="hold" grpId="0" nodeType="afterEffect">
                                  <p:stCondLst>
                                    <p:cond delay="0"/>
                                  </p:stCondLst>
                                  <p:childTnLst>
                                    <p:set>
                                      <p:cBhvr>
                                        <p:cTn id="134" dur="1" fill="hold">
                                          <p:stCondLst>
                                            <p:cond delay="0"/>
                                          </p:stCondLst>
                                        </p:cTn>
                                        <p:tgtEl>
                                          <p:spTgt spid="19"/>
                                        </p:tgtEl>
                                        <p:attrNameLst>
                                          <p:attrName>style.visibility</p:attrName>
                                        </p:attrNameLst>
                                      </p:cBhvr>
                                      <p:to>
                                        <p:strVal val="visible"/>
                                      </p:to>
                                    </p:set>
                                    <p:animEffect transition="in" filter="fade">
                                      <p:cBhvr>
                                        <p:cTn id="135" dur="750"/>
                                        <p:tgtEl>
                                          <p:spTgt spid="19"/>
                                        </p:tgtEl>
                                      </p:cBhvr>
                                    </p:animEffect>
                                  </p:childTnLst>
                                </p:cTn>
                              </p:par>
                              <p:par>
                                <p:cTn id="136" presetID="10" presetClass="entr" presetSubtype="0" fill="hold" grpId="0" nodeType="withEffect">
                                  <p:stCondLst>
                                    <p:cond delay="100"/>
                                  </p:stCondLst>
                                  <p:childTnLst>
                                    <p:set>
                                      <p:cBhvr>
                                        <p:cTn id="137" dur="1" fill="hold">
                                          <p:stCondLst>
                                            <p:cond delay="0"/>
                                          </p:stCondLst>
                                        </p:cTn>
                                        <p:tgtEl>
                                          <p:spTgt spid="20"/>
                                        </p:tgtEl>
                                        <p:attrNameLst>
                                          <p:attrName>style.visibility</p:attrName>
                                        </p:attrNameLst>
                                      </p:cBhvr>
                                      <p:to>
                                        <p:strVal val="visible"/>
                                      </p:to>
                                    </p:set>
                                    <p:animEffect transition="in" filter="fade">
                                      <p:cBhvr>
                                        <p:cTn id="138" dur="750"/>
                                        <p:tgtEl>
                                          <p:spTgt spid="20"/>
                                        </p:tgtEl>
                                      </p:cBhvr>
                                    </p:animEffect>
                                  </p:childTnLst>
                                </p:cTn>
                              </p:par>
                              <p:par>
                                <p:cTn id="139" presetID="10" presetClass="entr" presetSubtype="0" fill="hold" grpId="0" nodeType="withEffect">
                                  <p:stCondLst>
                                    <p:cond delay="200"/>
                                  </p:stCondLst>
                                  <p:childTnLst>
                                    <p:set>
                                      <p:cBhvr>
                                        <p:cTn id="140" dur="1" fill="hold">
                                          <p:stCondLst>
                                            <p:cond delay="0"/>
                                          </p:stCondLst>
                                        </p:cTn>
                                        <p:tgtEl>
                                          <p:spTgt spid="21"/>
                                        </p:tgtEl>
                                        <p:attrNameLst>
                                          <p:attrName>style.visibility</p:attrName>
                                        </p:attrNameLst>
                                      </p:cBhvr>
                                      <p:to>
                                        <p:strVal val="visible"/>
                                      </p:to>
                                    </p:set>
                                    <p:animEffect transition="in" filter="fade">
                                      <p:cBhvr>
                                        <p:cTn id="141" dur="750"/>
                                        <p:tgtEl>
                                          <p:spTgt spid="21"/>
                                        </p:tgtEl>
                                      </p:cBhvr>
                                    </p:animEffect>
                                  </p:childTnLst>
                                </p:cTn>
                              </p:par>
                              <p:par>
                                <p:cTn id="142" presetID="2" presetClass="entr" presetSubtype="1" decel="100000" fill="hold" grpId="1" nodeType="withEffect">
                                  <p:stCondLst>
                                    <p:cond delay="0"/>
                                  </p:stCondLst>
                                  <p:childTnLst>
                                    <p:set>
                                      <p:cBhvr>
                                        <p:cTn id="143" dur="1" fill="hold">
                                          <p:stCondLst>
                                            <p:cond delay="0"/>
                                          </p:stCondLst>
                                        </p:cTn>
                                        <p:tgtEl>
                                          <p:spTgt spid="19"/>
                                        </p:tgtEl>
                                        <p:attrNameLst>
                                          <p:attrName>style.visibility</p:attrName>
                                        </p:attrNameLst>
                                      </p:cBhvr>
                                      <p:to>
                                        <p:strVal val="visible"/>
                                      </p:to>
                                    </p:set>
                                    <p:anim calcmode="lin" valueType="num">
                                      <p:cBhvr additive="base">
                                        <p:cTn id="144" dur="750" fill="hold"/>
                                        <p:tgtEl>
                                          <p:spTgt spid="19"/>
                                        </p:tgtEl>
                                        <p:attrNameLst>
                                          <p:attrName>ppt_x</p:attrName>
                                        </p:attrNameLst>
                                      </p:cBhvr>
                                      <p:tavLst>
                                        <p:tav tm="0">
                                          <p:val>
                                            <p:strVal val="#ppt_x"/>
                                          </p:val>
                                        </p:tav>
                                        <p:tav tm="100000">
                                          <p:val>
                                            <p:strVal val="#ppt_x"/>
                                          </p:val>
                                        </p:tav>
                                      </p:tavLst>
                                    </p:anim>
                                    <p:anim calcmode="lin" valueType="num">
                                      <p:cBhvr additive="base">
                                        <p:cTn id="145" dur="750" fill="hold"/>
                                        <p:tgtEl>
                                          <p:spTgt spid="19"/>
                                        </p:tgtEl>
                                        <p:attrNameLst>
                                          <p:attrName>ppt_y</p:attrName>
                                        </p:attrNameLst>
                                      </p:cBhvr>
                                      <p:tavLst>
                                        <p:tav tm="0">
                                          <p:val>
                                            <p:strVal val="0-#ppt_h/2"/>
                                          </p:val>
                                        </p:tav>
                                        <p:tav tm="100000">
                                          <p:val>
                                            <p:strVal val="#ppt_y"/>
                                          </p:val>
                                        </p:tav>
                                      </p:tavLst>
                                    </p:anim>
                                  </p:childTnLst>
                                </p:cTn>
                              </p:par>
                              <p:par>
                                <p:cTn id="146" presetID="2" presetClass="entr" presetSubtype="1" decel="100000" fill="hold" grpId="1" nodeType="withEffect">
                                  <p:stCondLst>
                                    <p:cond delay="100"/>
                                  </p:stCondLst>
                                  <p:childTnLst>
                                    <p:set>
                                      <p:cBhvr>
                                        <p:cTn id="147" dur="1" fill="hold">
                                          <p:stCondLst>
                                            <p:cond delay="0"/>
                                          </p:stCondLst>
                                        </p:cTn>
                                        <p:tgtEl>
                                          <p:spTgt spid="20"/>
                                        </p:tgtEl>
                                        <p:attrNameLst>
                                          <p:attrName>style.visibility</p:attrName>
                                        </p:attrNameLst>
                                      </p:cBhvr>
                                      <p:to>
                                        <p:strVal val="visible"/>
                                      </p:to>
                                    </p:set>
                                    <p:anim calcmode="lin" valueType="num">
                                      <p:cBhvr additive="base">
                                        <p:cTn id="148" dur="750" fill="hold"/>
                                        <p:tgtEl>
                                          <p:spTgt spid="20"/>
                                        </p:tgtEl>
                                        <p:attrNameLst>
                                          <p:attrName>ppt_x</p:attrName>
                                        </p:attrNameLst>
                                      </p:cBhvr>
                                      <p:tavLst>
                                        <p:tav tm="0">
                                          <p:val>
                                            <p:strVal val="#ppt_x"/>
                                          </p:val>
                                        </p:tav>
                                        <p:tav tm="100000">
                                          <p:val>
                                            <p:strVal val="#ppt_x"/>
                                          </p:val>
                                        </p:tav>
                                      </p:tavLst>
                                    </p:anim>
                                    <p:anim calcmode="lin" valueType="num">
                                      <p:cBhvr additive="base">
                                        <p:cTn id="149" dur="750" fill="hold"/>
                                        <p:tgtEl>
                                          <p:spTgt spid="20"/>
                                        </p:tgtEl>
                                        <p:attrNameLst>
                                          <p:attrName>ppt_y</p:attrName>
                                        </p:attrNameLst>
                                      </p:cBhvr>
                                      <p:tavLst>
                                        <p:tav tm="0">
                                          <p:val>
                                            <p:strVal val="0-#ppt_h/2"/>
                                          </p:val>
                                        </p:tav>
                                        <p:tav tm="100000">
                                          <p:val>
                                            <p:strVal val="#ppt_y"/>
                                          </p:val>
                                        </p:tav>
                                      </p:tavLst>
                                    </p:anim>
                                  </p:childTnLst>
                                </p:cTn>
                              </p:par>
                              <p:par>
                                <p:cTn id="150" presetID="2" presetClass="entr" presetSubtype="1" decel="100000" fill="hold" grpId="1" nodeType="withEffect">
                                  <p:stCondLst>
                                    <p:cond delay="200"/>
                                  </p:stCondLst>
                                  <p:childTnLst>
                                    <p:set>
                                      <p:cBhvr>
                                        <p:cTn id="151" dur="1" fill="hold">
                                          <p:stCondLst>
                                            <p:cond delay="0"/>
                                          </p:stCondLst>
                                        </p:cTn>
                                        <p:tgtEl>
                                          <p:spTgt spid="21"/>
                                        </p:tgtEl>
                                        <p:attrNameLst>
                                          <p:attrName>style.visibility</p:attrName>
                                        </p:attrNameLst>
                                      </p:cBhvr>
                                      <p:to>
                                        <p:strVal val="visible"/>
                                      </p:to>
                                    </p:set>
                                    <p:anim calcmode="lin" valueType="num">
                                      <p:cBhvr additive="base">
                                        <p:cTn id="152" dur="750" fill="hold"/>
                                        <p:tgtEl>
                                          <p:spTgt spid="21"/>
                                        </p:tgtEl>
                                        <p:attrNameLst>
                                          <p:attrName>ppt_x</p:attrName>
                                        </p:attrNameLst>
                                      </p:cBhvr>
                                      <p:tavLst>
                                        <p:tav tm="0">
                                          <p:val>
                                            <p:strVal val="#ppt_x"/>
                                          </p:val>
                                        </p:tav>
                                        <p:tav tm="100000">
                                          <p:val>
                                            <p:strVal val="#ppt_x"/>
                                          </p:val>
                                        </p:tav>
                                      </p:tavLst>
                                    </p:anim>
                                    <p:anim calcmode="lin" valueType="num">
                                      <p:cBhvr additive="base">
                                        <p:cTn id="153" dur="750" fill="hold"/>
                                        <p:tgtEl>
                                          <p:spTgt spid="21"/>
                                        </p:tgtEl>
                                        <p:attrNameLst>
                                          <p:attrName>ppt_y</p:attrName>
                                        </p:attrNameLst>
                                      </p:cBhvr>
                                      <p:tavLst>
                                        <p:tav tm="0">
                                          <p:val>
                                            <p:strVal val="0-#ppt_h/2"/>
                                          </p:val>
                                        </p:tav>
                                        <p:tav tm="100000">
                                          <p:val>
                                            <p:strVal val="#ppt_y"/>
                                          </p:val>
                                        </p:tav>
                                      </p:tavLst>
                                    </p:anim>
                                  </p:childTnLst>
                                </p:cTn>
                              </p:par>
                            </p:childTnLst>
                          </p:cTn>
                        </p:par>
                        <p:par>
                          <p:cTn id="154" fill="hold">
                            <p:stCondLst>
                              <p:cond delay="9100"/>
                            </p:stCondLst>
                            <p:childTnLst>
                              <p:par>
                                <p:cTn id="155" presetID="2" presetClass="entr" presetSubtype="4" decel="100000" fill="hold" grpId="0" nodeType="afterEffect">
                                  <p:stCondLst>
                                    <p:cond delay="0"/>
                                  </p:stCondLst>
                                  <p:childTnLst>
                                    <p:set>
                                      <p:cBhvr>
                                        <p:cTn id="156" dur="1" fill="hold">
                                          <p:stCondLst>
                                            <p:cond delay="0"/>
                                          </p:stCondLst>
                                        </p:cTn>
                                        <p:tgtEl>
                                          <p:spTgt spid="31">
                                            <p:txEl>
                                              <p:pRg st="0" end="0"/>
                                            </p:txEl>
                                          </p:spTgt>
                                        </p:tgtEl>
                                        <p:attrNameLst>
                                          <p:attrName>style.visibility</p:attrName>
                                        </p:attrNameLst>
                                      </p:cBhvr>
                                      <p:to>
                                        <p:strVal val="visible"/>
                                      </p:to>
                                    </p:set>
                                    <p:anim calcmode="lin" valueType="num">
                                      <p:cBhvr additive="base">
                                        <p:cTn id="157"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58"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59" fill="hold">
                            <p:stCondLst>
                              <p:cond delay="9600"/>
                            </p:stCondLst>
                            <p:childTnLst>
                              <p:par>
                                <p:cTn id="160" presetID="22" presetClass="entr" presetSubtype="8" fill="hold" grpId="0" nodeType="afterEffect">
                                  <p:stCondLst>
                                    <p:cond delay="0"/>
                                  </p:stCondLst>
                                  <p:childTnLst>
                                    <p:set>
                                      <p:cBhvr>
                                        <p:cTn id="161" dur="1" fill="hold">
                                          <p:stCondLst>
                                            <p:cond delay="0"/>
                                          </p:stCondLst>
                                        </p:cTn>
                                        <p:tgtEl>
                                          <p:spTgt spid="37">
                                            <p:txEl>
                                              <p:pRg st="0" end="0"/>
                                            </p:txEl>
                                          </p:spTgt>
                                        </p:tgtEl>
                                        <p:attrNameLst>
                                          <p:attrName>style.visibility</p:attrName>
                                        </p:attrNameLst>
                                      </p:cBhvr>
                                      <p:to>
                                        <p:strVal val="visible"/>
                                      </p:to>
                                    </p:set>
                                    <p:animEffect transition="in" filter="wipe(left)">
                                      <p:cBhvr>
                                        <p:cTn id="162" dur="500"/>
                                        <p:tgtEl>
                                          <p:spTgt spid="37">
                                            <p:txEl>
                                              <p:pRg st="0" end="0"/>
                                            </p:txEl>
                                          </p:spTgt>
                                        </p:tgtEl>
                                      </p:cBhvr>
                                    </p:animEffect>
                                  </p:childTnLst>
                                </p:cTn>
                              </p:par>
                            </p:childTnLst>
                          </p:cTn>
                        </p:par>
                        <p:par>
                          <p:cTn id="163" fill="hold">
                            <p:stCondLst>
                              <p:cond delay="10100"/>
                            </p:stCondLst>
                            <p:childTnLst>
                              <p:par>
                                <p:cTn id="164" presetID="2" presetClass="entr" presetSubtype="4" decel="100000" fill="hold" grpId="0" nodeType="afterEffect">
                                  <p:stCondLst>
                                    <p:cond delay="0"/>
                                  </p:stCondLst>
                                  <p:childTnLst>
                                    <p:set>
                                      <p:cBhvr>
                                        <p:cTn id="165" dur="1" fill="hold">
                                          <p:stCondLst>
                                            <p:cond delay="0"/>
                                          </p:stCondLst>
                                        </p:cTn>
                                        <p:tgtEl>
                                          <p:spTgt spid="33"/>
                                        </p:tgtEl>
                                        <p:attrNameLst>
                                          <p:attrName>style.visibility</p:attrName>
                                        </p:attrNameLst>
                                      </p:cBhvr>
                                      <p:to>
                                        <p:strVal val="visible"/>
                                      </p:to>
                                    </p:set>
                                    <p:anim calcmode="lin" valueType="num">
                                      <p:cBhvr additive="base">
                                        <p:cTn id="166" dur="500" fill="hold"/>
                                        <p:tgtEl>
                                          <p:spTgt spid="33"/>
                                        </p:tgtEl>
                                        <p:attrNameLst>
                                          <p:attrName>ppt_x</p:attrName>
                                        </p:attrNameLst>
                                      </p:cBhvr>
                                      <p:tavLst>
                                        <p:tav tm="0">
                                          <p:val>
                                            <p:strVal val="#ppt_x"/>
                                          </p:val>
                                        </p:tav>
                                        <p:tav tm="100000">
                                          <p:val>
                                            <p:strVal val="#ppt_x"/>
                                          </p:val>
                                        </p:tav>
                                      </p:tavLst>
                                    </p:anim>
                                    <p:anim calcmode="lin" valueType="num">
                                      <p:cBhvr additive="base">
                                        <p:cTn id="167" dur="500" fill="hold"/>
                                        <p:tgtEl>
                                          <p:spTgt spid="33"/>
                                        </p:tgtEl>
                                        <p:attrNameLst>
                                          <p:attrName>ppt_y</p:attrName>
                                        </p:attrNameLst>
                                      </p:cBhvr>
                                      <p:tavLst>
                                        <p:tav tm="0">
                                          <p:val>
                                            <p:strVal val="1+#ppt_h/2"/>
                                          </p:val>
                                        </p:tav>
                                        <p:tav tm="100000">
                                          <p:val>
                                            <p:strVal val="#ppt_y"/>
                                          </p:val>
                                        </p:tav>
                                      </p:tavLst>
                                    </p:anim>
                                  </p:childTnLst>
                                </p:cTn>
                              </p:par>
                              <p:par>
                                <p:cTn id="168" presetID="2" presetClass="entr" presetSubtype="4" decel="100000" fill="hold" grpId="0" nodeType="withEffect">
                                  <p:stCondLst>
                                    <p:cond delay="100"/>
                                  </p:stCondLst>
                                  <p:childTnLst>
                                    <p:set>
                                      <p:cBhvr>
                                        <p:cTn id="169" dur="1" fill="hold">
                                          <p:stCondLst>
                                            <p:cond delay="0"/>
                                          </p:stCondLst>
                                        </p:cTn>
                                        <p:tgtEl>
                                          <p:spTgt spid="32">
                                            <p:txEl>
                                              <p:pRg st="0" end="0"/>
                                            </p:txEl>
                                          </p:spTgt>
                                        </p:tgtEl>
                                        <p:attrNameLst>
                                          <p:attrName>style.visibility</p:attrName>
                                        </p:attrNameLst>
                                      </p:cBhvr>
                                      <p:to>
                                        <p:strVal val="visible"/>
                                      </p:to>
                                    </p:set>
                                    <p:anim calcmode="lin" valueType="num">
                                      <p:cBhvr additive="base">
                                        <p:cTn id="170"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71"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37" grpId="0" build="p">
        <p:tmplLst>
          <p:tmpl lvl="1">
            <p:tnLst>
              <p:par>
                <p:cTn presetID="22" presetClass="entr" presetSubtype="8"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 Image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1382135" y="2742860"/>
            <a:ext cx="3152799" cy="315279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218250" y="2618713"/>
            <a:ext cx="3152799" cy="315279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5"/>
          <p:cNvSpPr>
            <a:spLocks noGrp="1"/>
          </p:cNvSpPr>
          <p:nvPr>
            <p:ph type="pic" sz="quarter" idx="14" hasCustomPrompt="1"/>
          </p:nvPr>
        </p:nvSpPr>
        <p:spPr>
          <a:xfrm>
            <a:off x="1353999" y="2700656"/>
            <a:ext cx="3063073" cy="306307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3" name="円/楕円 12"/>
          <p:cNvSpPr/>
          <p:nvPr userDrawn="1"/>
        </p:nvSpPr>
        <p:spPr>
          <a:xfrm>
            <a:off x="5539138" y="2742860"/>
            <a:ext cx="3152799" cy="3152799"/>
          </a:xfrm>
          <a:prstGeom prst="ellipse">
            <a:avLst/>
          </a:prstGeom>
          <a:solidFill>
            <a:schemeClr val="accent3">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5375253" y="2618713"/>
            <a:ext cx="3152799" cy="3152799"/>
          </a:xfrm>
          <a:prstGeom prst="ellipse">
            <a:avLst/>
          </a:prstGeom>
          <a:solidFill>
            <a:schemeClr val="accent3">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5"/>
          <p:cNvSpPr>
            <a:spLocks noGrp="1"/>
          </p:cNvSpPr>
          <p:nvPr>
            <p:ph type="pic" sz="quarter" idx="15" hasCustomPrompt="1"/>
          </p:nvPr>
        </p:nvSpPr>
        <p:spPr>
          <a:xfrm>
            <a:off x="5511002" y="2700656"/>
            <a:ext cx="3063073" cy="3063073"/>
          </a:xfrm>
          <a:prstGeom prst="ellipse">
            <a:avLst/>
          </a:prstGeom>
          <a:solidFill>
            <a:schemeClr val="bg1"/>
          </a:solidFill>
          <a:ln w="28575" cmpd="sng">
            <a:solidFill>
              <a:schemeClr val="accent3"/>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9696141" y="2742860"/>
            <a:ext cx="3152799" cy="3152799"/>
          </a:xfrm>
          <a:prstGeom prst="ellipse">
            <a:avLst/>
          </a:prstGeom>
          <a:solidFill>
            <a:schemeClr val="accent2">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9532256" y="2618713"/>
            <a:ext cx="3152799" cy="3152799"/>
          </a:xfrm>
          <a:prstGeom prst="ellipse">
            <a:avLst/>
          </a:prstGeom>
          <a:solidFill>
            <a:schemeClr val="accent2">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図プレースホルダー 5"/>
          <p:cNvSpPr>
            <a:spLocks noGrp="1"/>
          </p:cNvSpPr>
          <p:nvPr>
            <p:ph type="pic" sz="quarter" idx="16" hasCustomPrompt="1"/>
          </p:nvPr>
        </p:nvSpPr>
        <p:spPr>
          <a:xfrm>
            <a:off x="9668005" y="2700656"/>
            <a:ext cx="3063073" cy="3063073"/>
          </a:xfrm>
          <a:prstGeom prst="ellipse">
            <a:avLst/>
          </a:prstGeom>
          <a:solidFill>
            <a:schemeClr val="bg1"/>
          </a:solidFill>
          <a:ln w="28575" cmpd="sng">
            <a:solidFill>
              <a:schemeClr val="accent2"/>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9" name="円/楕円 18"/>
          <p:cNvSpPr/>
          <p:nvPr userDrawn="1"/>
        </p:nvSpPr>
        <p:spPr>
          <a:xfrm>
            <a:off x="13853145" y="2742860"/>
            <a:ext cx="3152799" cy="3152799"/>
          </a:xfrm>
          <a:prstGeom prst="ellipse">
            <a:avLst/>
          </a:prstGeom>
          <a:solidFill>
            <a:schemeClr val="accent4">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3689260" y="2618713"/>
            <a:ext cx="3152799" cy="3152799"/>
          </a:xfrm>
          <a:prstGeom prst="ellipse">
            <a:avLst/>
          </a:prstGeom>
          <a:solidFill>
            <a:schemeClr val="accent4">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図プレースホルダー 5"/>
          <p:cNvSpPr>
            <a:spLocks noGrp="1"/>
          </p:cNvSpPr>
          <p:nvPr>
            <p:ph type="pic" sz="quarter" idx="17" hasCustomPrompt="1"/>
          </p:nvPr>
        </p:nvSpPr>
        <p:spPr>
          <a:xfrm>
            <a:off x="13825009" y="2700656"/>
            <a:ext cx="3063073" cy="3063073"/>
          </a:xfrm>
          <a:prstGeom prst="ellipse">
            <a:avLst/>
          </a:prstGeom>
          <a:solidFill>
            <a:schemeClr val="bg1"/>
          </a:solidFill>
          <a:ln w="28575" cmpd="sng">
            <a:solidFill>
              <a:schemeClr val="accent4"/>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21" hasCustomPrompt="1"/>
          </p:nvPr>
        </p:nvSpPr>
        <p:spPr>
          <a:xfrm>
            <a:off x="882803" y="5988137"/>
            <a:ext cx="3977631" cy="720080"/>
          </a:xfrm>
        </p:spPr>
        <p:txBody>
          <a:bodyPr anchor="t">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4" hasCustomPrompt="1"/>
          </p:nvPr>
        </p:nvSpPr>
        <p:spPr>
          <a:xfrm>
            <a:off x="103528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272944" y="668053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5" hasCustomPrompt="1"/>
          </p:nvPr>
        </p:nvSpPr>
        <p:spPr>
          <a:xfrm>
            <a:off x="5020318" y="5985793"/>
            <a:ext cx="4012911" cy="720080"/>
          </a:xfrm>
        </p:spPr>
        <p:txBody>
          <a:bodyPr anchor="t">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6" hasCustomPrompt="1"/>
          </p:nvPr>
        </p:nvSpPr>
        <p:spPr>
          <a:xfrm>
            <a:off x="5200268" y="6779524"/>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5437927" y="6678191"/>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テキスト プレースホルダー 6"/>
          <p:cNvSpPr>
            <a:spLocks noGrp="1"/>
          </p:cNvSpPr>
          <p:nvPr>
            <p:ph type="body" sz="quarter" idx="27" hasCustomPrompt="1"/>
          </p:nvPr>
        </p:nvSpPr>
        <p:spPr>
          <a:xfrm>
            <a:off x="9190501" y="5988137"/>
            <a:ext cx="4012911" cy="720080"/>
          </a:xfrm>
        </p:spPr>
        <p:txBody>
          <a:bodyPr anchor="t">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9365251"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9602910" y="6680535"/>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29" hasCustomPrompt="1"/>
          </p:nvPr>
        </p:nvSpPr>
        <p:spPr>
          <a:xfrm>
            <a:off x="13360684" y="5988137"/>
            <a:ext cx="4012911" cy="720080"/>
          </a:xfrm>
        </p:spPr>
        <p:txBody>
          <a:bodyPr anchor="t">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0" hasCustomPrompt="1"/>
          </p:nvPr>
        </p:nvSpPr>
        <p:spPr>
          <a:xfrm>
            <a:off x="13530235" y="6781868"/>
            <a:ext cx="3715678" cy="1898306"/>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13767894" y="6680535"/>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スライド番号プレースホルダー 3"/>
          <p:cNvSpPr>
            <a:spLocks noGrp="1"/>
          </p:cNvSpPr>
          <p:nvPr>
            <p:ph type="sldNum" sz="quarter" idx="11"/>
          </p:nvPr>
        </p:nvSpPr>
        <p:spPr>
          <a:xfrm>
            <a:off x="17151170" y="9432788"/>
            <a:ext cx="1080120" cy="547688"/>
          </a:xfrm>
        </p:spPr>
        <p:txBody>
          <a:body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944176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750"/>
                                        <p:tgtEl>
                                          <p:spTgt spid="10"/>
                                        </p:tgtEl>
                                      </p:cBhvr>
                                    </p:animEffect>
                                  </p:childTnLst>
                                </p:cTn>
                              </p:par>
                              <p:par>
                                <p:cTn id="16" presetID="10" presetClass="entr" presetSubtype="0" fill="hold" grpId="0" nodeType="withEffect">
                                  <p:stCondLst>
                                    <p:cond delay="10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750"/>
                                        <p:tgtEl>
                                          <p:spTgt spid="11"/>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750"/>
                                        <p:tgtEl>
                                          <p:spTgt spid="12"/>
                                        </p:tgtEl>
                                      </p:cBhvr>
                                    </p:animEffect>
                                  </p:childTnLst>
                                </p:cTn>
                              </p:par>
                              <p:par>
                                <p:cTn id="22" presetID="2" presetClass="entr" presetSubtype="1" decel="100000" fill="hold" grpId="1" nodeType="with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750" fill="hold"/>
                                        <p:tgtEl>
                                          <p:spTgt spid="10"/>
                                        </p:tgtEl>
                                        <p:attrNameLst>
                                          <p:attrName>ppt_x</p:attrName>
                                        </p:attrNameLst>
                                      </p:cBhvr>
                                      <p:tavLst>
                                        <p:tav tm="0">
                                          <p:val>
                                            <p:strVal val="#ppt_x"/>
                                          </p:val>
                                        </p:tav>
                                        <p:tav tm="100000">
                                          <p:val>
                                            <p:strVal val="#ppt_x"/>
                                          </p:val>
                                        </p:tav>
                                      </p:tavLst>
                                    </p:anim>
                                    <p:anim calcmode="lin" valueType="num">
                                      <p:cBhvr additive="base">
                                        <p:cTn id="25" dur="750" fill="hold"/>
                                        <p:tgtEl>
                                          <p:spTgt spid="10"/>
                                        </p:tgtEl>
                                        <p:attrNameLst>
                                          <p:attrName>ppt_y</p:attrName>
                                        </p:attrNameLst>
                                      </p:cBhvr>
                                      <p:tavLst>
                                        <p:tav tm="0">
                                          <p:val>
                                            <p:strVal val="0-#ppt_h/2"/>
                                          </p:val>
                                        </p:tav>
                                        <p:tav tm="100000">
                                          <p:val>
                                            <p:strVal val="#ppt_y"/>
                                          </p:val>
                                        </p:tav>
                                      </p:tavLst>
                                    </p:anim>
                                  </p:childTnLst>
                                </p:cTn>
                              </p:par>
                              <p:par>
                                <p:cTn id="26" presetID="2" presetClass="entr" presetSubtype="1" decel="100000" fill="hold" grpId="1" nodeType="withEffect">
                                  <p:stCondLst>
                                    <p:cond delay="10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750" fill="hold"/>
                                        <p:tgtEl>
                                          <p:spTgt spid="11"/>
                                        </p:tgtEl>
                                        <p:attrNameLst>
                                          <p:attrName>ppt_x</p:attrName>
                                        </p:attrNameLst>
                                      </p:cBhvr>
                                      <p:tavLst>
                                        <p:tav tm="0">
                                          <p:val>
                                            <p:strVal val="#ppt_x"/>
                                          </p:val>
                                        </p:tav>
                                        <p:tav tm="100000">
                                          <p:val>
                                            <p:strVal val="#ppt_x"/>
                                          </p:val>
                                        </p:tav>
                                      </p:tavLst>
                                    </p:anim>
                                    <p:anim calcmode="lin" valueType="num">
                                      <p:cBhvr additive="base">
                                        <p:cTn id="29" dur="750" fill="hold"/>
                                        <p:tgtEl>
                                          <p:spTgt spid="11"/>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1" nodeType="withEffect">
                                  <p:stCondLst>
                                    <p:cond delay="200"/>
                                  </p:stCondLst>
                                  <p:childTnLst>
                                    <p:set>
                                      <p:cBhvr>
                                        <p:cTn id="31" dur="1" fill="hold">
                                          <p:stCondLst>
                                            <p:cond delay="0"/>
                                          </p:stCondLst>
                                        </p:cTn>
                                        <p:tgtEl>
                                          <p:spTgt spid="12"/>
                                        </p:tgtEl>
                                        <p:attrNameLst>
                                          <p:attrName>style.visibility</p:attrName>
                                        </p:attrNameLst>
                                      </p:cBhvr>
                                      <p:to>
                                        <p:strVal val="visible"/>
                                      </p:to>
                                    </p:set>
                                    <p:anim calcmode="lin" valueType="num">
                                      <p:cBhvr additive="base">
                                        <p:cTn id="32" dur="750" fill="hold"/>
                                        <p:tgtEl>
                                          <p:spTgt spid="12"/>
                                        </p:tgtEl>
                                        <p:attrNameLst>
                                          <p:attrName>ppt_x</p:attrName>
                                        </p:attrNameLst>
                                      </p:cBhvr>
                                      <p:tavLst>
                                        <p:tav tm="0">
                                          <p:val>
                                            <p:strVal val="#ppt_x"/>
                                          </p:val>
                                        </p:tav>
                                        <p:tav tm="100000">
                                          <p:val>
                                            <p:strVal val="#ppt_x"/>
                                          </p:val>
                                        </p:tav>
                                      </p:tavLst>
                                    </p:anim>
                                    <p:anim calcmode="lin" valueType="num">
                                      <p:cBhvr additive="base">
                                        <p:cTn id="33" dur="750" fill="hold"/>
                                        <p:tgtEl>
                                          <p:spTgt spid="12"/>
                                        </p:tgtEl>
                                        <p:attrNameLst>
                                          <p:attrName>ppt_y</p:attrName>
                                        </p:attrNameLst>
                                      </p:cBhvr>
                                      <p:tavLst>
                                        <p:tav tm="0">
                                          <p:val>
                                            <p:strVal val="0-#ppt_h/2"/>
                                          </p:val>
                                        </p:tav>
                                        <p:tav tm="100000">
                                          <p:val>
                                            <p:strVal val="#ppt_y"/>
                                          </p:val>
                                        </p:tav>
                                      </p:tavLst>
                                    </p:anim>
                                  </p:childTnLst>
                                </p:cTn>
                              </p:par>
                            </p:childTnLst>
                          </p:cTn>
                        </p:par>
                        <p:par>
                          <p:cTn id="34" fill="hold">
                            <p:stCondLst>
                              <p:cond delay="1450"/>
                            </p:stCondLst>
                            <p:childTnLst>
                              <p:par>
                                <p:cTn id="35" presetID="2" presetClass="entr" presetSubtype="4" decel="100000" fill="hold" grpId="0" nodeType="afterEffect">
                                  <p:stCondLst>
                                    <p:cond delay="0"/>
                                  </p:stCondLst>
                                  <p:childTnLst>
                                    <p:set>
                                      <p:cBhvr>
                                        <p:cTn id="36" dur="1" fill="hold">
                                          <p:stCondLst>
                                            <p:cond delay="0"/>
                                          </p:stCondLst>
                                        </p:cTn>
                                        <p:tgtEl>
                                          <p:spTgt spid="22">
                                            <p:txEl>
                                              <p:pRg st="0" end="0"/>
                                            </p:txEl>
                                          </p:spTgt>
                                        </p:tgtEl>
                                        <p:attrNameLst>
                                          <p:attrName>style.visibility</p:attrName>
                                        </p:attrNameLst>
                                      </p:cBhvr>
                                      <p:to>
                                        <p:strVal val="visible"/>
                                      </p:to>
                                    </p:set>
                                    <p:anim calcmode="lin" valueType="num">
                                      <p:cBhvr additive="base">
                                        <p:cTn id="37"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par>
                          <p:cTn id="39" fill="hold">
                            <p:stCondLst>
                              <p:cond delay="1950"/>
                            </p:stCondLst>
                            <p:childTnLst>
                              <p:par>
                                <p:cTn id="40" presetID="2" presetClass="entr" presetSubtype="4" decel="10000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 calcmode="lin" valueType="num">
                                      <p:cBhvr additive="base">
                                        <p:cTn id="42" dur="500" fill="hold"/>
                                        <p:tgtEl>
                                          <p:spTgt spid="24"/>
                                        </p:tgtEl>
                                        <p:attrNameLst>
                                          <p:attrName>ppt_x</p:attrName>
                                        </p:attrNameLst>
                                      </p:cBhvr>
                                      <p:tavLst>
                                        <p:tav tm="0">
                                          <p:val>
                                            <p:strVal val="#ppt_x"/>
                                          </p:val>
                                        </p:tav>
                                        <p:tav tm="100000">
                                          <p:val>
                                            <p:strVal val="#ppt_x"/>
                                          </p:val>
                                        </p:tav>
                                      </p:tavLst>
                                    </p:anim>
                                    <p:anim calcmode="lin" valueType="num">
                                      <p:cBhvr additive="base">
                                        <p:cTn id="43" dur="500" fill="hold"/>
                                        <p:tgtEl>
                                          <p:spTgt spid="24"/>
                                        </p:tgtEl>
                                        <p:attrNameLst>
                                          <p:attrName>ppt_y</p:attrName>
                                        </p:attrNameLst>
                                      </p:cBhvr>
                                      <p:tavLst>
                                        <p:tav tm="0">
                                          <p:val>
                                            <p:strVal val="1+#ppt_h/2"/>
                                          </p:val>
                                        </p:tav>
                                        <p:tav tm="100000">
                                          <p:val>
                                            <p:strVal val="#ppt_y"/>
                                          </p:val>
                                        </p:tav>
                                      </p:tavLst>
                                    </p:anim>
                                  </p:childTnLst>
                                </p:cTn>
                              </p:par>
                              <p:par>
                                <p:cTn id="44" presetID="2" presetClass="entr" presetSubtype="4" decel="100000" fill="hold" grpId="0" nodeType="withEffect">
                                  <p:stCondLst>
                                    <p:cond delay="100"/>
                                  </p:stCondLst>
                                  <p:childTnLst>
                                    <p:set>
                                      <p:cBhvr>
                                        <p:cTn id="45" dur="1" fill="hold">
                                          <p:stCondLst>
                                            <p:cond delay="0"/>
                                          </p:stCondLst>
                                        </p:cTn>
                                        <p:tgtEl>
                                          <p:spTgt spid="23">
                                            <p:txEl>
                                              <p:pRg st="0" end="0"/>
                                            </p:txEl>
                                          </p:spTgt>
                                        </p:tgtEl>
                                        <p:attrNameLst>
                                          <p:attrName>style.visibility</p:attrName>
                                        </p:attrNameLst>
                                      </p:cBhvr>
                                      <p:to>
                                        <p:strVal val="visible"/>
                                      </p:to>
                                    </p:set>
                                    <p:anim calcmode="lin" valueType="num">
                                      <p:cBhvr additive="base">
                                        <p:cTn id="46" dur="500" fill="hold"/>
                                        <p:tgtEl>
                                          <p:spTgt spid="23">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3">
                                            <p:txEl>
                                              <p:pRg st="0" end="0"/>
                                            </p:txEl>
                                          </p:spTgt>
                                        </p:tgtEl>
                                        <p:attrNameLst>
                                          <p:attrName>ppt_y</p:attrName>
                                        </p:attrNameLst>
                                      </p:cBhvr>
                                      <p:tavLst>
                                        <p:tav tm="0">
                                          <p:val>
                                            <p:strVal val="1+#ppt_h/2"/>
                                          </p:val>
                                        </p:tav>
                                        <p:tav tm="100000">
                                          <p:val>
                                            <p:strVal val="#ppt_y"/>
                                          </p:val>
                                        </p:tav>
                                      </p:tavLst>
                                    </p:anim>
                                  </p:childTnLst>
                                </p:cTn>
                              </p:par>
                            </p:childTnLst>
                          </p:cTn>
                        </p:par>
                        <p:par>
                          <p:cTn id="48" fill="hold">
                            <p:stCondLst>
                              <p:cond delay="25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childTnLst>
                                </p:cTn>
                              </p:par>
                              <p:par>
                                <p:cTn id="52" presetID="10" presetClass="entr" presetSubtype="0" fill="hold" grpId="0" nodeType="withEffect">
                                  <p:stCondLst>
                                    <p:cond delay="100"/>
                                  </p:stCondLst>
                                  <p:childTnLst>
                                    <p:set>
                                      <p:cBhvr>
                                        <p:cTn id="53" dur="1" fill="hold">
                                          <p:stCondLst>
                                            <p:cond delay="0"/>
                                          </p:stCondLst>
                                        </p:cTn>
                                        <p:tgtEl>
                                          <p:spTgt spid="14"/>
                                        </p:tgtEl>
                                        <p:attrNameLst>
                                          <p:attrName>style.visibility</p:attrName>
                                        </p:attrNameLst>
                                      </p:cBhvr>
                                      <p:to>
                                        <p:strVal val="visible"/>
                                      </p:to>
                                    </p:set>
                                    <p:animEffect transition="in" filter="fade">
                                      <p:cBhvr>
                                        <p:cTn id="54" dur="750"/>
                                        <p:tgtEl>
                                          <p:spTgt spid="14"/>
                                        </p:tgtEl>
                                      </p:cBhvr>
                                    </p:animEffect>
                                  </p:childTnLst>
                                </p:cTn>
                              </p:par>
                              <p:par>
                                <p:cTn id="55" presetID="10" presetClass="entr" presetSubtype="0" fill="hold" grpId="0" nodeType="withEffect">
                                  <p:stCondLst>
                                    <p:cond delay="200"/>
                                  </p:stCondLst>
                                  <p:childTnLst>
                                    <p:set>
                                      <p:cBhvr>
                                        <p:cTn id="56" dur="1" fill="hold">
                                          <p:stCondLst>
                                            <p:cond delay="0"/>
                                          </p:stCondLst>
                                        </p:cTn>
                                        <p:tgtEl>
                                          <p:spTgt spid="15"/>
                                        </p:tgtEl>
                                        <p:attrNameLst>
                                          <p:attrName>style.visibility</p:attrName>
                                        </p:attrNameLst>
                                      </p:cBhvr>
                                      <p:to>
                                        <p:strVal val="visible"/>
                                      </p:to>
                                    </p:set>
                                    <p:animEffect transition="in" filter="fade">
                                      <p:cBhvr>
                                        <p:cTn id="57" dur="750"/>
                                        <p:tgtEl>
                                          <p:spTgt spid="15"/>
                                        </p:tgtEl>
                                      </p:cBhvr>
                                    </p:animEffect>
                                  </p:childTnLst>
                                </p:cTn>
                              </p:par>
                              <p:par>
                                <p:cTn id="58" presetID="2" presetClass="entr" presetSubtype="1" decel="100000" fill="hold" grpId="1" nodeType="withEffect">
                                  <p:stCondLst>
                                    <p:cond delay="0"/>
                                  </p:stCondLst>
                                  <p:childTnLst>
                                    <p:set>
                                      <p:cBhvr>
                                        <p:cTn id="59" dur="1" fill="hold">
                                          <p:stCondLst>
                                            <p:cond delay="0"/>
                                          </p:stCondLst>
                                        </p:cTn>
                                        <p:tgtEl>
                                          <p:spTgt spid="13"/>
                                        </p:tgtEl>
                                        <p:attrNameLst>
                                          <p:attrName>style.visibility</p:attrName>
                                        </p:attrNameLst>
                                      </p:cBhvr>
                                      <p:to>
                                        <p:strVal val="visible"/>
                                      </p:to>
                                    </p:set>
                                    <p:anim calcmode="lin" valueType="num">
                                      <p:cBhvr additive="base">
                                        <p:cTn id="60" dur="750" fill="hold"/>
                                        <p:tgtEl>
                                          <p:spTgt spid="13"/>
                                        </p:tgtEl>
                                        <p:attrNameLst>
                                          <p:attrName>ppt_x</p:attrName>
                                        </p:attrNameLst>
                                      </p:cBhvr>
                                      <p:tavLst>
                                        <p:tav tm="0">
                                          <p:val>
                                            <p:strVal val="#ppt_x"/>
                                          </p:val>
                                        </p:tav>
                                        <p:tav tm="100000">
                                          <p:val>
                                            <p:strVal val="#ppt_x"/>
                                          </p:val>
                                        </p:tav>
                                      </p:tavLst>
                                    </p:anim>
                                    <p:anim calcmode="lin" valueType="num">
                                      <p:cBhvr additive="base">
                                        <p:cTn id="61" dur="750" fill="hold"/>
                                        <p:tgtEl>
                                          <p:spTgt spid="13"/>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1" nodeType="withEffect">
                                  <p:stCondLst>
                                    <p:cond delay="10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750" fill="hold"/>
                                        <p:tgtEl>
                                          <p:spTgt spid="14"/>
                                        </p:tgtEl>
                                        <p:attrNameLst>
                                          <p:attrName>ppt_x</p:attrName>
                                        </p:attrNameLst>
                                      </p:cBhvr>
                                      <p:tavLst>
                                        <p:tav tm="0">
                                          <p:val>
                                            <p:strVal val="#ppt_x"/>
                                          </p:val>
                                        </p:tav>
                                        <p:tav tm="100000">
                                          <p:val>
                                            <p:strVal val="#ppt_x"/>
                                          </p:val>
                                        </p:tav>
                                      </p:tavLst>
                                    </p:anim>
                                    <p:anim calcmode="lin" valueType="num">
                                      <p:cBhvr additive="base">
                                        <p:cTn id="65" dur="750" fill="hold"/>
                                        <p:tgtEl>
                                          <p:spTgt spid="14"/>
                                        </p:tgtEl>
                                        <p:attrNameLst>
                                          <p:attrName>ppt_y</p:attrName>
                                        </p:attrNameLst>
                                      </p:cBhvr>
                                      <p:tavLst>
                                        <p:tav tm="0">
                                          <p:val>
                                            <p:strVal val="0-#ppt_h/2"/>
                                          </p:val>
                                        </p:tav>
                                        <p:tav tm="100000">
                                          <p:val>
                                            <p:strVal val="#ppt_y"/>
                                          </p:val>
                                        </p:tav>
                                      </p:tavLst>
                                    </p:anim>
                                  </p:childTnLst>
                                </p:cTn>
                              </p:par>
                              <p:par>
                                <p:cTn id="66" presetID="2" presetClass="entr" presetSubtype="1" decel="100000" fill="hold" grpId="1" nodeType="withEffect">
                                  <p:stCondLst>
                                    <p:cond delay="20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750" fill="hold"/>
                                        <p:tgtEl>
                                          <p:spTgt spid="15"/>
                                        </p:tgtEl>
                                        <p:attrNameLst>
                                          <p:attrName>ppt_x</p:attrName>
                                        </p:attrNameLst>
                                      </p:cBhvr>
                                      <p:tavLst>
                                        <p:tav tm="0">
                                          <p:val>
                                            <p:strVal val="#ppt_x"/>
                                          </p:val>
                                        </p:tav>
                                        <p:tav tm="100000">
                                          <p:val>
                                            <p:strVal val="#ppt_x"/>
                                          </p:val>
                                        </p:tav>
                                      </p:tavLst>
                                    </p:anim>
                                    <p:anim calcmode="lin" valueType="num">
                                      <p:cBhvr additive="base">
                                        <p:cTn id="69" dur="750" fill="hold"/>
                                        <p:tgtEl>
                                          <p:spTgt spid="15"/>
                                        </p:tgtEl>
                                        <p:attrNameLst>
                                          <p:attrName>ppt_y</p:attrName>
                                        </p:attrNameLst>
                                      </p:cBhvr>
                                      <p:tavLst>
                                        <p:tav tm="0">
                                          <p:val>
                                            <p:strVal val="0-#ppt_h/2"/>
                                          </p:val>
                                        </p:tav>
                                        <p:tav tm="100000">
                                          <p:val>
                                            <p:strVal val="#ppt_y"/>
                                          </p:val>
                                        </p:tav>
                                      </p:tavLst>
                                    </p:anim>
                                  </p:childTnLst>
                                </p:cTn>
                              </p:par>
                            </p:childTnLst>
                          </p:cTn>
                        </p:par>
                        <p:par>
                          <p:cTn id="70" fill="hold">
                            <p:stCondLst>
                              <p:cond delay="3500"/>
                            </p:stCondLst>
                            <p:childTnLst>
                              <p:par>
                                <p:cTn id="71" presetID="2" presetClass="entr" presetSubtype="4" decel="100000" fill="hold" grpId="0" nodeType="afterEffect">
                                  <p:stCondLst>
                                    <p:cond delay="0"/>
                                  </p:stCondLst>
                                  <p:childTnLst>
                                    <p:set>
                                      <p:cBhvr>
                                        <p:cTn id="72" dur="1" fill="hold">
                                          <p:stCondLst>
                                            <p:cond delay="0"/>
                                          </p:stCondLst>
                                        </p:cTn>
                                        <p:tgtEl>
                                          <p:spTgt spid="25">
                                            <p:txEl>
                                              <p:pRg st="0" end="0"/>
                                            </p:txEl>
                                          </p:spTgt>
                                        </p:tgtEl>
                                        <p:attrNameLst>
                                          <p:attrName>style.visibility</p:attrName>
                                        </p:attrNameLst>
                                      </p:cBhvr>
                                      <p:to>
                                        <p:strVal val="visible"/>
                                      </p:to>
                                    </p:set>
                                    <p:anim calcmode="lin" valueType="num">
                                      <p:cBhvr additive="base">
                                        <p:cTn id="73"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25">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000"/>
                            </p:stCondLst>
                            <p:childTnLst>
                              <p:par>
                                <p:cTn id="76" presetID="2" presetClass="entr" presetSubtype="4" decel="100000" fill="hold" grpId="0" nodeType="afterEffect">
                                  <p:stCondLst>
                                    <p:cond delay="0"/>
                                  </p:stCondLst>
                                  <p:childTnLst>
                                    <p:set>
                                      <p:cBhvr>
                                        <p:cTn id="77" dur="1" fill="hold">
                                          <p:stCondLst>
                                            <p:cond delay="0"/>
                                          </p:stCondLst>
                                        </p:cTn>
                                        <p:tgtEl>
                                          <p:spTgt spid="27"/>
                                        </p:tgtEl>
                                        <p:attrNameLst>
                                          <p:attrName>style.visibility</p:attrName>
                                        </p:attrNameLst>
                                      </p:cBhvr>
                                      <p:to>
                                        <p:strVal val="visible"/>
                                      </p:to>
                                    </p:set>
                                    <p:anim calcmode="lin" valueType="num">
                                      <p:cBhvr additive="base">
                                        <p:cTn id="78" dur="500" fill="hold"/>
                                        <p:tgtEl>
                                          <p:spTgt spid="27"/>
                                        </p:tgtEl>
                                        <p:attrNameLst>
                                          <p:attrName>ppt_x</p:attrName>
                                        </p:attrNameLst>
                                      </p:cBhvr>
                                      <p:tavLst>
                                        <p:tav tm="0">
                                          <p:val>
                                            <p:strVal val="#ppt_x"/>
                                          </p:val>
                                        </p:tav>
                                        <p:tav tm="100000">
                                          <p:val>
                                            <p:strVal val="#ppt_x"/>
                                          </p:val>
                                        </p:tav>
                                      </p:tavLst>
                                    </p:anim>
                                    <p:anim calcmode="lin" valueType="num">
                                      <p:cBhvr additive="base">
                                        <p:cTn id="79" dur="500" fill="hold"/>
                                        <p:tgtEl>
                                          <p:spTgt spid="27"/>
                                        </p:tgtEl>
                                        <p:attrNameLst>
                                          <p:attrName>ppt_y</p:attrName>
                                        </p:attrNameLst>
                                      </p:cBhvr>
                                      <p:tavLst>
                                        <p:tav tm="0">
                                          <p:val>
                                            <p:strVal val="1+#ppt_h/2"/>
                                          </p:val>
                                        </p:tav>
                                        <p:tav tm="100000">
                                          <p:val>
                                            <p:strVal val="#ppt_y"/>
                                          </p:val>
                                        </p:tav>
                                      </p:tavLst>
                                    </p:anim>
                                  </p:childTnLst>
                                </p:cTn>
                              </p:par>
                              <p:par>
                                <p:cTn id="80" presetID="2" presetClass="entr" presetSubtype="4" decel="100000" fill="hold" grpId="0" nodeType="withEffect">
                                  <p:stCondLst>
                                    <p:cond delay="100"/>
                                  </p:stCondLst>
                                  <p:childTnLst>
                                    <p:set>
                                      <p:cBhvr>
                                        <p:cTn id="81" dur="1" fill="hold">
                                          <p:stCondLst>
                                            <p:cond delay="0"/>
                                          </p:stCondLst>
                                        </p:cTn>
                                        <p:tgtEl>
                                          <p:spTgt spid="26">
                                            <p:txEl>
                                              <p:pRg st="0" end="0"/>
                                            </p:txEl>
                                          </p:spTgt>
                                        </p:tgtEl>
                                        <p:attrNameLst>
                                          <p:attrName>style.visibility</p:attrName>
                                        </p:attrNameLst>
                                      </p:cBhvr>
                                      <p:to>
                                        <p:strVal val="visible"/>
                                      </p:to>
                                    </p:set>
                                    <p:anim calcmode="lin" valueType="num">
                                      <p:cBhvr additive="base">
                                        <p:cTn id="82"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26">
                                            <p:txEl>
                                              <p:pRg st="0" end="0"/>
                                            </p:txEl>
                                          </p:spTgt>
                                        </p:tgtEl>
                                        <p:attrNameLst>
                                          <p:attrName>ppt_y</p:attrName>
                                        </p:attrNameLst>
                                      </p:cBhvr>
                                      <p:tavLst>
                                        <p:tav tm="0">
                                          <p:val>
                                            <p:strVal val="1+#ppt_h/2"/>
                                          </p:val>
                                        </p:tav>
                                        <p:tav tm="100000">
                                          <p:val>
                                            <p:strVal val="#ppt_y"/>
                                          </p:val>
                                        </p:tav>
                                      </p:tavLst>
                                    </p:anim>
                                  </p:childTnLst>
                                </p:cTn>
                              </p:par>
                            </p:childTnLst>
                          </p:cTn>
                        </p:par>
                        <p:par>
                          <p:cTn id="84" fill="hold">
                            <p:stCondLst>
                              <p:cond delay="4600"/>
                            </p:stCondLst>
                            <p:childTnLst>
                              <p:par>
                                <p:cTn id="85" presetID="10" presetClass="entr" presetSubtype="0" fill="hold" grpId="0" nodeType="afterEffect">
                                  <p:stCondLst>
                                    <p:cond delay="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750"/>
                                        <p:tgtEl>
                                          <p:spTgt spid="16"/>
                                        </p:tgtEl>
                                      </p:cBhvr>
                                    </p:animEffect>
                                  </p:childTnLst>
                                </p:cTn>
                              </p:par>
                              <p:par>
                                <p:cTn id="88" presetID="10" presetClass="entr" presetSubtype="0" fill="hold" grpId="0" nodeType="withEffect">
                                  <p:stCondLst>
                                    <p:cond delay="100"/>
                                  </p:stCondLst>
                                  <p:childTnLst>
                                    <p:set>
                                      <p:cBhvr>
                                        <p:cTn id="89" dur="1" fill="hold">
                                          <p:stCondLst>
                                            <p:cond delay="0"/>
                                          </p:stCondLst>
                                        </p:cTn>
                                        <p:tgtEl>
                                          <p:spTgt spid="17"/>
                                        </p:tgtEl>
                                        <p:attrNameLst>
                                          <p:attrName>style.visibility</p:attrName>
                                        </p:attrNameLst>
                                      </p:cBhvr>
                                      <p:to>
                                        <p:strVal val="visible"/>
                                      </p:to>
                                    </p:set>
                                    <p:animEffect transition="in" filter="fade">
                                      <p:cBhvr>
                                        <p:cTn id="90" dur="750"/>
                                        <p:tgtEl>
                                          <p:spTgt spid="17"/>
                                        </p:tgtEl>
                                      </p:cBhvr>
                                    </p:animEffect>
                                  </p:childTnLst>
                                </p:cTn>
                              </p:par>
                              <p:par>
                                <p:cTn id="91" presetID="10" presetClass="entr" presetSubtype="0" fill="hold" grpId="0" nodeType="withEffect">
                                  <p:stCondLst>
                                    <p:cond delay="200"/>
                                  </p:stCondLst>
                                  <p:childTnLst>
                                    <p:set>
                                      <p:cBhvr>
                                        <p:cTn id="92" dur="1" fill="hold">
                                          <p:stCondLst>
                                            <p:cond delay="0"/>
                                          </p:stCondLst>
                                        </p:cTn>
                                        <p:tgtEl>
                                          <p:spTgt spid="18"/>
                                        </p:tgtEl>
                                        <p:attrNameLst>
                                          <p:attrName>style.visibility</p:attrName>
                                        </p:attrNameLst>
                                      </p:cBhvr>
                                      <p:to>
                                        <p:strVal val="visible"/>
                                      </p:to>
                                    </p:set>
                                    <p:animEffect transition="in" filter="fade">
                                      <p:cBhvr>
                                        <p:cTn id="93" dur="750"/>
                                        <p:tgtEl>
                                          <p:spTgt spid="18"/>
                                        </p:tgtEl>
                                      </p:cBhvr>
                                    </p:animEffect>
                                  </p:childTnLst>
                                </p:cTn>
                              </p:par>
                              <p:par>
                                <p:cTn id="94" presetID="2" presetClass="entr" presetSubtype="1" decel="100000" fill="hold" grpId="1" nodeType="withEffect">
                                  <p:stCondLst>
                                    <p:cond delay="0"/>
                                  </p:stCondLst>
                                  <p:childTnLst>
                                    <p:set>
                                      <p:cBhvr>
                                        <p:cTn id="95" dur="1" fill="hold">
                                          <p:stCondLst>
                                            <p:cond delay="0"/>
                                          </p:stCondLst>
                                        </p:cTn>
                                        <p:tgtEl>
                                          <p:spTgt spid="16"/>
                                        </p:tgtEl>
                                        <p:attrNameLst>
                                          <p:attrName>style.visibility</p:attrName>
                                        </p:attrNameLst>
                                      </p:cBhvr>
                                      <p:to>
                                        <p:strVal val="visible"/>
                                      </p:to>
                                    </p:set>
                                    <p:anim calcmode="lin" valueType="num">
                                      <p:cBhvr additive="base">
                                        <p:cTn id="96" dur="750" fill="hold"/>
                                        <p:tgtEl>
                                          <p:spTgt spid="16"/>
                                        </p:tgtEl>
                                        <p:attrNameLst>
                                          <p:attrName>ppt_x</p:attrName>
                                        </p:attrNameLst>
                                      </p:cBhvr>
                                      <p:tavLst>
                                        <p:tav tm="0">
                                          <p:val>
                                            <p:strVal val="#ppt_x"/>
                                          </p:val>
                                        </p:tav>
                                        <p:tav tm="100000">
                                          <p:val>
                                            <p:strVal val="#ppt_x"/>
                                          </p:val>
                                        </p:tav>
                                      </p:tavLst>
                                    </p:anim>
                                    <p:anim calcmode="lin" valueType="num">
                                      <p:cBhvr additive="base">
                                        <p:cTn id="97" dur="750" fill="hold"/>
                                        <p:tgtEl>
                                          <p:spTgt spid="16"/>
                                        </p:tgtEl>
                                        <p:attrNameLst>
                                          <p:attrName>ppt_y</p:attrName>
                                        </p:attrNameLst>
                                      </p:cBhvr>
                                      <p:tavLst>
                                        <p:tav tm="0">
                                          <p:val>
                                            <p:strVal val="0-#ppt_h/2"/>
                                          </p:val>
                                        </p:tav>
                                        <p:tav tm="100000">
                                          <p:val>
                                            <p:strVal val="#ppt_y"/>
                                          </p:val>
                                        </p:tav>
                                      </p:tavLst>
                                    </p:anim>
                                  </p:childTnLst>
                                </p:cTn>
                              </p:par>
                              <p:par>
                                <p:cTn id="98" presetID="2" presetClass="entr" presetSubtype="1" decel="100000" fill="hold" grpId="1" nodeType="withEffect">
                                  <p:stCondLst>
                                    <p:cond delay="100"/>
                                  </p:stCondLst>
                                  <p:childTnLst>
                                    <p:set>
                                      <p:cBhvr>
                                        <p:cTn id="99" dur="1" fill="hold">
                                          <p:stCondLst>
                                            <p:cond delay="0"/>
                                          </p:stCondLst>
                                        </p:cTn>
                                        <p:tgtEl>
                                          <p:spTgt spid="17"/>
                                        </p:tgtEl>
                                        <p:attrNameLst>
                                          <p:attrName>style.visibility</p:attrName>
                                        </p:attrNameLst>
                                      </p:cBhvr>
                                      <p:to>
                                        <p:strVal val="visible"/>
                                      </p:to>
                                    </p:set>
                                    <p:anim calcmode="lin" valueType="num">
                                      <p:cBhvr additive="base">
                                        <p:cTn id="100" dur="750" fill="hold"/>
                                        <p:tgtEl>
                                          <p:spTgt spid="17"/>
                                        </p:tgtEl>
                                        <p:attrNameLst>
                                          <p:attrName>ppt_x</p:attrName>
                                        </p:attrNameLst>
                                      </p:cBhvr>
                                      <p:tavLst>
                                        <p:tav tm="0">
                                          <p:val>
                                            <p:strVal val="#ppt_x"/>
                                          </p:val>
                                        </p:tav>
                                        <p:tav tm="100000">
                                          <p:val>
                                            <p:strVal val="#ppt_x"/>
                                          </p:val>
                                        </p:tav>
                                      </p:tavLst>
                                    </p:anim>
                                    <p:anim calcmode="lin" valueType="num">
                                      <p:cBhvr additive="base">
                                        <p:cTn id="101" dur="750" fill="hold"/>
                                        <p:tgtEl>
                                          <p:spTgt spid="17"/>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1" nodeType="withEffect">
                                  <p:stCondLst>
                                    <p:cond delay="200"/>
                                  </p:stCondLst>
                                  <p:childTnLst>
                                    <p:set>
                                      <p:cBhvr>
                                        <p:cTn id="103" dur="1" fill="hold">
                                          <p:stCondLst>
                                            <p:cond delay="0"/>
                                          </p:stCondLst>
                                        </p:cTn>
                                        <p:tgtEl>
                                          <p:spTgt spid="18"/>
                                        </p:tgtEl>
                                        <p:attrNameLst>
                                          <p:attrName>style.visibility</p:attrName>
                                        </p:attrNameLst>
                                      </p:cBhvr>
                                      <p:to>
                                        <p:strVal val="visible"/>
                                      </p:to>
                                    </p:set>
                                    <p:anim calcmode="lin" valueType="num">
                                      <p:cBhvr additive="base">
                                        <p:cTn id="104" dur="750" fill="hold"/>
                                        <p:tgtEl>
                                          <p:spTgt spid="18"/>
                                        </p:tgtEl>
                                        <p:attrNameLst>
                                          <p:attrName>ppt_x</p:attrName>
                                        </p:attrNameLst>
                                      </p:cBhvr>
                                      <p:tavLst>
                                        <p:tav tm="0">
                                          <p:val>
                                            <p:strVal val="#ppt_x"/>
                                          </p:val>
                                        </p:tav>
                                        <p:tav tm="100000">
                                          <p:val>
                                            <p:strVal val="#ppt_x"/>
                                          </p:val>
                                        </p:tav>
                                      </p:tavLst>
                                    </p:anim>
                                    <p:anim calcmode="lin" valueType="num">
                                      <p:cBhvr additive="base">
                                        <p:cTn id="105" dur="750" fill="hold"/>
                                        <p:tgtEl>
                                          <p:spTgt spid="18"/>
                                        </p:tgtEl>
                                        <p:attrNameLst>
                                          <p:attrName>ppt_y</p:attrName>
                                        </p:attrNameLst>
                                      </p:cBhvr>
                                      <p:tavLst>
                                        <p:tav tm="0">
                                          <p:val>
                                            <p:strVal val="0-#ppt_h/2"/>
                                          </p:val>
                                        </p:tav>
                                        <p:tav tm="100000">
                                          <p:val>
                                            <p:strVal val="#ppt_y"/>
                                          </p:val>
                                        </p:tav>
                                      </p:tavLst>
                                    </p:anim>
                                  </p:childTnLst>
                                </p:cTn>
                              </p:par>
                            </p:childTnLst>
                          </p:cTn>
                        </p:par>
                        <p:par>
                          <p:cTn id="106" fill="hold">
                            <p:stCondLst>
                              <p:cond delay="5550"/>
                            </p:stCondLst>
                            <p:childTnLst>
                              <p:par>
                                <p:cTn id="107" presetID="2" presetClass="entr" presetSubtype="4" decel="100000" fill="hold" grpId="0" nodeType="afterEffect">
                                  <p:stCondLst>
                                    <p:cond delay="0"/>
                                  </p:stCondLst>
                                  <p:childTnLst>
                                    <p:set>
                                      <p:cBhvr>
                                        <p:cTn id="108" dur="1" fill="hold">
                                          <p:stCondLst>
                                            <p:cond delay="0"/>
                                          </p:stCondLst>
                                        </p:cTn>
                                        <p:tgtEl>
                                          <p:spTgt spid="28">
                                            <p:txEl>
                                              <p:pRg st="0" end="0"/>
                                            </p:txEl>
                                          </p:spTgt>
                                        </p:tgtEl>
                                        <p:attrNameLst>
                                          <p:attrName>style.visibility</p:attrName>
                                        </p:attrNameLst>
                                      </p:cBhvr>
                                      <p:to>
                                        <p:strVal val="visible"/>
                                      </p:to>
                                    </p:set>
                                    <p:anim calcmode="lin" valueType="num">
                                      <p:cBhvr additive="base">
                                        <p:cTn id="10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110" dur="500" fill="hold"/>
                                        <p:tgtEl>
                                          <p:spTgt spid="28">
                                            <p:txEl>
                                              <p:pRg st="0" end="0"/>
                                            </p:txEl>
                                          </p:spTgt>
                                        </p:tgtEl>
                                        <p:attrNameLst>
                                          <p:attrName>ppt_y</p:attrName>
                                        </p:attrNameLst>
                                      </p:cBhvr>
                                      <p:tavLst>
                                        <p:tav tm="0">
                                          <p:val>
                                            <p:strVal val="1+#ppt_h/2"/>
                                          </p:val>
                                        </p:tav>
                                        <p:tav tm="100000">
                                          <p:val>
                                            <p:strVal val="#ppt_y"/>
                                          </p:val>
                                        </p:tav>
                                      </p:tavLst>
                                    </p:anim>
                                  </p:childTnLst>
                                </p:cTn>
                              </p:par>
                            </p:childTnLst>
                          </p:cTn>
                        </p:par>
                        <p:par>
                          <p:cTn id="111" fill="hold">
                            <p:stCondLst>
                              <p:cond delay="6050"/>
                            </p:stCondLst>
                            <p:childTnLst>
                              <p:par>
                                <p:cTn id="112" presetID="2" presetClass="entr" presetSubtype="4" decel="100000" fill="hold" grpId="0" nodeType="afterEffect">
                                  <p:stCondLst>
                                    <p:cond delay="0"/>
                                  </p:stCondLst>
                                  <p:childTnLst>
                                    <p:set>
                                      <p:cBhvr>
                                        <p:cTn id="113" dur="1" fill="hold">
                                          <p:stCondLst>
                                            <p:cond delay="0"/>
                                          </p:stCondLst>
                                        </p:cTn>
                                        <p:tgtEl>
                                          <p:spTgt spid="30"/>
                                        </p:tgtEl>
                                        <p:attrNameLst>
                                          <p:attrName>style.visibility</p:attrName>
                                        </p:attrNameLst>
                                      </p:cBhvr>
                                      <p:to>
                                        <p:strVal val="visible"/>
                                      </p:to>
                                    </p:set>
                                    <p:anim calcmode="lin" valueType="num">
                                      <p:cBhvr additive="base">
                                        <p:cTn id="114" dur="500" fill="hold"/>
                                        <p:tgtEl>
                                          <p:spTgt spid="30"/>
                                        </p:tgtEl>
                                        <p:attrNameLst>
                                          <p:attrName>ppt_x</p:attrName>
                                        </p:attrNameLst>
                                      </p:cBhvr>
                                      <p:tavLst>
                                        <p:tav tm="0">
                                          <p:val>
                                            <p:strVal val="#ppt_x"/>
                                          </p:val>
                                        </p:tav>
                                        <p:tav tm="100000">
                                          <p:val>
                                            <p:strVal val="#ppt_x"/>
                                          </p:val>
                                        </p:tav>
                                      </p:tavLst>
                                    </p:anim>
                                    <p:anim calcmode="lin" valueType="num">
                                      <p:cBhvr additive="base">
                                        <p:cTn id="115" dur="500" fill="hold"/>
                                        <p:tgtEl>
                                          <p:spTgt spid="30"/>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100"/>
                                  </p:stCondLst>
                                  <p:childTnLst>
                                    <p:set>
                                      <p:cBhvr>
                                        <p:cTn id="117" dur="1" fill="hold">
                                          <p:stCondLst>
                                            <p:cond delay="0"/>
                                          </p:stCondLst>
                                        </p:cTn>
                                        <p:tgtEl>
                                          <p:spTgt spid="29">
                                            <p:txEl>
                                              <p:pRg st="0" end="0"/>
                                            </p:txEl>
                                          </p:spTgt>
                                        </p:tgtEl>
                                        <p:attrNameLst>
                                          <p:attrName>style.visibility</p:attrName>
                                        </p:attrNameLst>
                                      </p:cBhvr>
                                      <p:to>
                                        <p:strVal val="visible"/>
                                      </p:to>
                                    </p:set>
                                    <p:anim calcmode="lin" valueType="num">
                                      <p:cBhvr additive="base">
                                        <p:cTn id="118"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650"/>
                            </p:stCondLst>
                            <p:childTnLst>
                              <p:par>
                                <p:cTn id="121" presetID="10" presetClass="entr" presetSubtype="0" fill="hold" grpId="0" nodeType="afterEffect">
                                  <p:stCondLst>
                                    <p:cond delay="0"/>
                                  </p:stCondLst>
                                  <p:childTnLst>
                                    <p:set>
                                      <p:cBhvr>
                                        <p:cTn id="122" dur="1" fill="hold">
                                          <p:stCondLst>
                                            <p:cond delay="0"/>
                                          </p:stCondLst>
                                        </p:cTn>
                                        <p:tgtEl>
                                          <p:spTgt spid="19"/>
                                        </p:tgtEl>
                                        <p:attrNameLst>
                                          <p:attrName>style.visibility</p:attrName>
                                        </p:attrNameLst>
                                      </p:cBhvr>
                                      <p:to>
                                        <p:strVal val="visible"/>
                                      </p:to>
                                    </p:set>
                                    <p:animEffect transition="in" filter="fade">
                                      <p:cBhvr>
                                        <p:cTn id="123" dur="750"/>
                                        <p:tgtEl>
                                          <p:spTgt spid="19"/>
                                        </p:tgtEl>
                                      </p:cBhvr>
                                    </p:animEffect>
                                  </p:childTnLst>
                                </p:cTn>
                              </p:par>
                              <p:par>
                                <p:cTn id="124" presetID="10" presetClass="entr" presetSubtype="0" fill="hold" grpId="0" nodeType="withEffect">
                                  <p:stCondLst>
                                    <p:cond delay="100"/>
                                  </p:stCondLst>
                                  <p:childTnLst>
                                    <p:set>
                                      <p:cBhvr>
                                        <p:cTn id="125" dur="1" fill="hold">
                                          <p:stCondLst>
                                            <p:cond delay="0"/>
                                          </p:stCondLst>
                                        </p:cTn>
                                        <p:tgtEl>
                                          <p:spTgt spid="20"/>
                                        </p:tgtEl>
                                        <p:attrNameLst>
                                          <p:attrName>style.visibility</p:attrName>
                                        </p:attrNameLst>
                                      </p:cBhvr>
                                      <p:to>
                                        <p:strVal val="visible"/>
                                      </p:to>
                                    </p:set>
                                    <p:animEffect transition="in" filter="fade">
                                      <p:cBhvr>
                                        <p:cTn id="126" dur="750"/>
                                        <p:tgtEl>
                                          <p:spTgt spid="20"/>
                                        </p:tgtEl>
                                      </p:cBhvr>
                                    </p:animEffect>
                                  </p:childTnLst>
                                </p:cTn>
                              </p:par>
                              <p:par>
                                <p:cTn id="127" presetID="10" presetClass="entr" presetSubtype="0" fill="hold" grpId="0" nodeType="withEffect">
                                  <p:stCondLst>
                                    <p:cond delay="200"/>
                                  </p:stCondLst>
                                  <p:childTnLst>
                                    <p:set>
                                      <p:cBhvr>
                                        <p:cTn id="128" dur="1" fill="hold">
                                          <p:stCondLst>
                                            <p:cond delay="0"/>
                                          </p:stCondLst>
                                        </p:cTn>
                                        <p:tgtEl>
                                          <p:spTgt spid="21"/>
                                        </p:tgtEl>
                                        <p:attrNameLst>
                                          <p:attrName>style.visibility</p:attrName>
                                        </p:attrNameLst>
                                      </p:cBhvr>
                                      <p:to>
                                        <p:strVal val="visible"/>
                                      </p:to>
                                    </p:set>
                                    <p:animEffect transition="in" filter="fade">
                                      <p:cBhvr>
                                        <p:cTn id="129" dur="750"/>
                                        <p:tgtEl>
                                          <p:spTgt spid="21"/>
                                        </p:tgtEl>
                                      </p:cBhvr>
                                    </p:animEffect>
                                  </p:childTnLst>
                                </p:cTn>
                              </p:par>
                              <p:par>
                                <p:cTn id="130" presetID="2" presetClass="entr" presetSubtype="1" decel="100000" fill="hold" grpId="1" nodeType="withEffect">
                                  <p:stCondLst>
                                    <p:cond delay="0"/>
                                  </p:stCondLst>
                                  <p:childTnLst>
                                    <p:set>
                                      <p:cBhvr>
                                        <p:cTn id="131" dur="1" fill="hold">
                                          <p:stCondLst>
                                            <p:cond delay="0"/>
                                          </p:stCondLst>
                                        </p:cTn>
                                        <p:tgtEl>
                                          <p:spTgt spid="19"/>
                                        </p:tgtEl>
                                        <p:attrNameLst>
                                          <p:attrName>style.visibility</p:attrName>
                                        </p:attrNameLst>
                                      </p:cBhvr>
                                      <p:to>
                                        <p:strVal val="visible"/>
                                      </p:to>
                                    </p:set>
                                    <p:anim calcmode="lin" valueType="num">
                                      <p:cBhvr additive="base">
                                        <p:cTn id="132" dur="750" fill="hold"/>
                                        <p:tgtEl>
                                          <p:spTgt spid="19"/>
                                        </p:tgtEl>
                                        <p:attrNameLst>
                                          <p:attrName>ppt_x</p:attrName>
                                        </p:attrNameLst>
                                      </p:cBhvr>
                                      <p:tavLst>
                                        <p:tav tm="0">
                                          <p:val>
                                            <p:strVal val="#ppt_x"/>
                                          </p:val>
                                        </p:tav>
                                        <p:tav tm="100000">
                                          <p:val>
                                            <p:strVal val="#ppt_x"/>
                                          </p:val>
                                        </p:tav>
                                      </p:tavLst>
                                    </p:anim>
                                    <p:anim calcmode="lin" valueType="num">
                                      <p:cBhvr additive="base">
                                        <p:cTn id="133" dur="750" fill="hold"/>
                                        <p:tgtEl>
                                          <p:spTgt spid="19"/>
                                        </p:tgtEl>
                                        <p:attrNameLst>
                                          <p:attrName>ppt_y</p:attrName>
                                        </p:attrNameLst>
                                      </p:cBhvr>
                                      <p:tavLst>
                                        <p:tav tm="0">
                                          <p:val>
                                            <p:strVal val="0-#ppt_h/2"/>
                                          </p:val>
                                        </p:tav>
                                        <p:tav tm="100000">
                                          <p:val>
                                            <p:strVal val="#ppt_y"/>
                                          </p:val>
                                        </p:tav>
                                      </p:tavLst>
                                    </p:anim>
                                  </p:childTnLst>
                                </p:cTn>
                              </p:par>
                              <p:par>
                                <p:cTn id="134" presetID="2" presetClass="entr" presetSubtype="1" decel="100000" fill="hold" grpId="1" nodeType="withEffect">
                                  <p:stCondLst>
                                    <p:cond delay="100"/>
                                  </p:stCondLst>
                                  <p:childTnLst>
                                    <p:set>
                                      <p:cBhvr>
                                        <p:cTn id="135" dur="1" fill="hold">
                                          <p:stCondLst>
                                            <p:cond delay="0"/>
                                          </p:stCondLst>
                                        </p:cTn>
                                        <p:tgtEl>
                                          <p:spTgt spid="20"/>
                                        </p:tgtEl>
                                        <p:attrNameLst>
                                          <p:attrName>style.visibility</p:attrName>
                                        </p:attrNameLst>
                                      </p:cBhvr>
                                      <p:to>
                                        <p:strVal val="visible"/>
                                      </p:to>
                                    </p:set>
                                    <p:anim calcmode="lin" valueType="num">
                                      <p:cBhvr additive="base">
                                        <p:cTn id="136" dur="750" fill="hold"/>
                                        <p:tgtEl>
                                          <p:spTgt spid="20"/>
                                        </p:tgtEl>
                                        <p:attrNameLst>
                                          <p:attrName>ppt_x</p:attrName>
                                        </p:attrNameLst>
                                      </p:cBhvr>
                                      <p:tavLst>
                                        <p:tav tm="0">
                                          <p:val>
                                            <p:strVal val="#ppt_x"/>
                                          </p:val>
                                        </p:tav>
                                        <p:tav tm="100000">
                                          <p:val>
                                            <p:strVal val="#ppt_x"/>
                                          </p:val>
                                        </p:tav>
                                      </p:tavLst>
                                    </p:anim>
                                    <p:anim calcmode="lin" valueType="num">
                                      <p:cBhvr additive="base">
                                        <p:cTn id="137" dur="750" fill="hold"/>
                                        <p:tgtEl>
                                          <p:spTgt spid="20"/>
                                        </p:tgtEl>
                                        <p:attrNameLst>
                                          <p:attrName>ppt_y</p:attrName>
                                        </p:attrNameLst>
                                      </p:cBhvr>
                                      <p:tavLst>
                                        <p:tav tm="0">
                                          <p:val>
                                            <p:strVal val="0-#ppt_h/2"/>
                                          </p:val>
                                        </p:tav>
                                        <p:tav tm="100000">
                                          <p:val>
                                            <p:strVal val="#ppt_y"/>
                                          </p:val>
                                        </p:tav>
                                      </p:tavLst>
                                    </p:anim>
                                  </p:childTnLst>
                                </p:cTn>
                              </p:par>
                              <p:par>
                                <p:cTn id="138" presetID="2" presetClass="entr" presetSubtype="1" decel="100000" fill="hold" grpId="1" nodeType="withEffect">
                                  <p:stCondLst>
                                    <p:cond delay="200"/>
                                  </p:stCondLst>
                                  <p:childTnLst>
                                    <p:set>
                                      <p:cBhvr>
                                        <p:cTn id="139" dur="1" fill="hold">
                                          <p:stCondLst>
                                            <p:cond delay="0"/>
                                          </p:stCondLst>
                                        </p:cTn>
                                        <p:tgtEl>
                                          <p:spTgt spid="21"/>
                                        </p:tgtEl>
                                        <p:attrNameLst>
                                          <p:attrName>style.visibility</p:attrName>
                                        </p:attrNameLst>
                                      </p:cBhvr>
                                      <p:to>
                                        <p:strVal val="visible"/>
                                      </p:to>
                                    </p:set>
                                    <p:anim calcmode="lin" valueType="num">
                                      <p:cBhvr additive="base">
                                        <p:cTn id="140" dur="750" fill="hold"/>
                                        <p:tgtEl>
                                          <p:spTgt spid="21"/>
                                        </p:tgtEl>
                                        <p:attrNameLst>
                                          <p:attrName>ppt_x</p:attrName>
                                        </p:attrNameLst>
                                      </p:cBhvr>
                                      <p:tavLst>
                                        <p:tav tm="0">
                                          <p:val>
                                            <p:strVal val="#ppt_x"/>
                                          </p:val>
                                        </p:tav>
                                        <p:tav tm="100000">
                                          <p:val>
                                            <p:strVal val="#ppt_x"/>
                                          </p:val>
                                        </p:tav>
                                      </p:tavLst>
                                    </p:anim>
                                    <p:anim calcmode="lin" valueType="num">
                                      <p:cBhvr additive="base">
                                        <p:cTn id="141" dur="750" fill="hold"/>
                                        <p:tgtEl>
                                          <p:spTgt spid="21"/>
                                        </p:tgtEl>
                                        <p:attrNameLst>
                                          <p:attrName>ppt_y</p:attrName>
                                        </p:attrNameLst>
                                      </p:cBhvr>
                                      <p:tavLst>
                                        <p:tav tm="0">
                                          <p:val>
                                            <p:strVal val="0-#ppt_h/2"/>
                                          </p:val>
                                        </p:tav>
                                        <p:tav tm="100000">
                                          <p:val>
                                            <p:strVal val="#ppt_y"/>
                                          </p:val>
                                        </p:tav>
                                      </p:tavLst>
                                    </p:anim>
                                  </p:childTnLst>
                                </p:cTn>
                              </p:par>
                            </p:childTnLst>
                          </p:cTn>
                        </p:par>
                        <p:par>
                          <p:cTn id="142" fill="hold">
                            <p:stCondLst>
                              <p:cond delay="7600"/>
                            </p:stCondLst>
                            <p:childTnLst>
                              <p:par>
                                <p:cTn id="143" presetID="2" presetClass="entr" presetSubtype="4" decel="100000" fill="hold" grpId="0" nodeType="afterEffect">
                                  <p:stCondLst>
                                    <p:cond delay="0"/>
                                  </p:stCondLst>
                                  <p:childTnLst>
                                    <p:set>
                                      <p:cBhvr>
                                        <p:cTn id="144" dur="1" fill="hold">
                                          <p:stCondLst>
                                            <p:cond delay="0"/>
                                          </p:stCondLst>
                                        </p:cTn>
                                        <p:tgtEl>
                                          <p:spTgt spid="31">
                                            <p:txEl>
                                              <p:pRg st="0" end="0"/>
                                            </p:txEl>
                                          </p:spTgt>
                                        </p:tgtEl>
                                        <p:attrNameLst>
                                          <p:attrName>style.visibility</p:attrName>
                                        </p:attrNameLst>
                                      </p:cBhvr>
                                      <p:to>
                                        <p:strVal val="visible"/>
                                      </p:to>
                                    </p:set>
                                    <p:anim calcmode="lin" valueType="num">
                                      <p:cBhvr additive="base">
                                        <p:cTn id="145"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46" dur="500" fill="hold"/>
                                        <p:tgtEl>
                                          <p:spTgt spid="31">
                                            <p:txEl>
                                              <p:pRg st="0" end="0"/>
                                            </p:txEl>
                                          </p:spTgt>
                                        </p:tgtEl>
                                        <p:attrNameLst>
                                          <p:attrName>ppt_y</p:attrName>
                                        </p:attrNameLst>
                                      </p:cBhvr>
                                      <p:tavLst>
                                        <p:tav tm="0">
                                          <p:val>
                                            <p:strVal val="1+#ppt_h/2"/>
                                          </p:val>
                                        </p:tav>
                                        <p:tav tm="100000">
                                          <p:val>
                                            <p:strVal val="#ppt_y"/>
                                          </p:val>
                                        </p:tav>
                                      </p:tavLst>
                                    </p:anim>
                                  </p:childTnLst>
                                </p:cTn>
                              </p:par>
                            </p:childTnLst>
                          </p:cTn>
                        </p:par>
                        <p:par>
                          <p:cTn id="147" fill="hold">
                            <p:stCondLst>
                              <p:cond delay="8100"/>
                            </p:stCondLst>
                            <p:childTnLst>
                              <p:par>
                                <p:cTn id="148" presetID="2" presetClass="entr" presetSubtype="4" decel="100000" fill="hold" grpId="0" nodeType="afterEffect">
                                  <p:stCondLst>
                                    <p:cond delay="0"/>
                                  </p:stCondLst>
                                  <p:childTnLst>
                                    <p:set>
                                      <p:cBhvr>
                                        <p:cTn id="149" dur="1" fill="hold">
                                          <p:stCondLst>
                                            <p:cond delay="0"/>
                                          </p:stCondLst>
                                        </p:cTn>
                                        <p:tgtEl>
                                          <p:spTgt spid="33"/>
                                        </p:tgtEl>
                                        <p:attrNameLst>
                                          <p:attrName>style.visibility</p:attrName>
                                        </p:attrNameLst>
                                      </p:cBhvr>
                                      <p:to>
                                        <p:strVal val="visible"/>
                                      </p:to>
                                    </p:set>
                                    <p:anim calcmode="lin" valueType="num">
                                      <p:cBhvr additive="base">
                                        <p:cTn id="150" dur="500" fill="hold"/>
                                        <p:tgtEl>
                                          <p:spTgt spid="33"/>
                                        </p:tgtEl>
                                        <p:attrNameLst>
                                          <p:attrName>ppt_x</p:attrName>
                                        </p:attrNameLst>
                                      </p:cBhvr>
                                      <p:tavLst>
                                        <p:tav tm="0">
                                          <p:val>
                                            <p:strVal val="#ppt_x"/>
                                          </p:val>
                                        </p:tav>
                                        <p:tav tm="100000">
                                          <p:val>
                                            <p:strVal val="#ppt_x"/>
                                          </p:val>
                                        </p:tav>
                                      </p:tavLst>
                                    </p:anim>
                                    <p:anim calcmode="lin" valueType="num">
                                      <p:cBhvr additive="base">
                                        <p:cTn id="151" dur="500" fill="hold"/>
                                        <p:tgtEl>
                                          <p:spTgt spid="33"/>
                                        </p:tgtEl>
                                        <p:attrNameLst>
                                          <p:attrName>ppt_y</p:attrName>
                                        </p:attrNameLst>
                                      </p:cBhvr>
                                      <p:tavLst>
                                        <p:tav tm="0">
                                          <p:val>
                                            <p:strVal val="1+#ppt_h/2"/>
                                          </p:val>
                                        </p:tav>
                                        <p:tav tm="100000">
                                          <p:val>
                                            <p:strVal val="#ppt_y"/>
                                          </p:val>
                                        </p:tav>
                                      </p:tavLst>
                                    </p:anim>
                                  </p:childTnLst>
                                </p:cTn>
                              </p:par>
                              <p:par>
                                <p:cTn id="152" presetID="2" presetClass="entr" presetSubtype="4" decel="100000" fill="hold" grpId="0" nodeType="withEffect">
                                  <p:stCondLst>
                                    <p:cond delay="100"/>
                                  </p:stCondLst>
                                  <p:childTnLst>
                                    <p:set>
                                      <p:cBhvr>
                                        <p:cTn id="153" dur="1" fill="hold">
                                          <p:stCondLst>
                                            <p:cond delay="0"/>
                                          </p:stCondLst>
                                        </p:cTn>
                                        <p:tgtEl>
                                          <p:spTgt spid="32">
                                            <p:txEl>
                                              <p:pRg st="0" end="0"/>
                                            </p:txEl>
                                          </p:spTgt>
                                        </p:tgtEl>
                                        <p:attrNameLst>
                                          <p:attrName>style.visibility</p:attrName>
                                        </p:attrNameLst>
                                      </p:cBhvr>
                                      <p:to>
                                        <p:strVal val="visible"/>
                                      </p:to>
                                    </p:set>
                                    <p:anim calcmode="lin" valueType="num">
                                      <p:cBhvr additive="base">
                                        <p:cTn id="154"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55"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build="p">
        <p:tmplLst>
          <p:tmpl lvl="1">
            <p:tnLst>
              <p:par>
                <p:cTn presetID="2" presetClass="entr" presetSubtype="4" decel="10000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build="p">
        <p:tmplLst>
          <p:tmpl lvl="1">
            <p:tnLst>
              <p:par>
                <p:cTn presetID="2" presetClass="entr" presetSubtype="4" decel="100000" fill="hold" nodeType="withEffect">
                  <p:stCondLst>
                    <p:cond delay="10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ppt_x"/>
                          </p:val>
                        </p:tav>
                        <p:tav tm="100000">
                          <p:val>
                            <p:strVal val="#ppt_x"/>
                          </p:val>
                        </p:tav>
                      </p:tavLst>
                    </p:anim>
                    <p:anim calcmode="lin" valueType="num">
                      <p:cBhvr additive="base">
                        <p:cTn dur="500" fill="hold"/>
                        <p:tgtEl>
                          <p:spTgt spid="23"/>
                        </p:tgtEl>
                        <p:attrNameLst>
                          <p:attrName>ppt_y</p:attrName>
                        </p:attrNameLst>
                      </p:cBhvr>
                      <p:tavLst>
                        <p:tav tm="0">
                          <p:val>
                            <p:strVal val="1+#ppt_h/2"/>
                          </p:val>
                        </p:tav>
                        <p:tav tm="100000">
                          <p:val>
                            <p:strVal val="#ppt_y"/>
                          </p:val>
                        </p:tav>
                      </p:tavLst>
                    </p:anim>
                  </p:childTnLst>
                </p:cTn>
              </p:par>
            </p:tnLst>
          </p:tmpl>
        </p:tmplLst>
      </p:bldP>
      <p:bldP spid="24" grpId="0" animBg="1"/>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build="p">
        <p:tmplLst>
          <p:tmpl lvl="1">
            <p:tnLst>
              <p:par>
                <p:cTn presetID="2" presetClass="entr" presetSubtype="4" decel="100000" fill="hold" nodeType="withEffect">
                  <p:stCondLst>
                    <p:cond delay="1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1+#ppt_h/2"/>
                          </p:val>
                        </p:tav>
                        <p:tav tm="100000">
                          <p:val>
                            <p:strVal val="#ppt_y"/>
                          </p:val>
                        </p:tav>
                      </p:tavLst>
                    </p:anim>
                  </p:childTnLst>
                </p:cTn>
              </p:par>
            </p:tnLst>
          </p:tmpl>
        </p:tmplLst>
      </p:bldP>
      <p:bldP spid="27" grpId="0" animBg="1"/>
      <p:bldP spid="28" grpId="0" build="p">
        <p:tmplLst>
          <p:tmpl lvl="1">
            <p:tnLst>
              <p:par>
                <p:cTn presetID="2" presetClass="entr" presetSubtype="4" decel="100000"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1+#ppt_h/2"/>
                          </p:val>
                        </p:tav>
                        <p:tav tm="100000">
                          <p:val>
                            <p:strVal val="#ppt_y"/>
                          </p:val>
                        </p:tav>
                      </p:tavLst>
                    </p:anim>
                  </p:childTnLst>
                </p:cTn>
              </p:par>
            </p:tnLst>
          </p:tmpl>
        </p:tmplLst>
      </p:bldP>
      <p:bldP spid="29" grpId="0" build="p">
        <p:tmplLst>
          <p:tmpl lvl="1">
            <p:tnLst>
              <p:par>
                <p:cTn presetID="2" presetClass="entr" presetSubtype="4" decel="100000" fill="hold" nodeType="withEffect">
                  <p:stCondLst>
                    <p:cond delay="10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0" grpId="0" animBg="1"/>
      <p:bldP spid="31" grpId="0" build="p">
        <p:tmplLst>
          <p:tmpl lvl="1">
            <p:tnLst>
              <p:par>
                <p:cTn presetID="2" presetClass="entr" presetSubtype="4"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1+#ppt_h/2"/>
                          </p:val>
                        </p:tav>
                        <p:tav tm="100000">
                          <p:val>
                            <p:strVal val="#ppt_y"/>
                          </p:val>
                        </p:tav>
                      </p:tavLst>
                    </p:anim>
                  </p:childTnLst>
                </p:cTn>
              </p:par>
            </p:tnLst>
          </p:tmpl>
        </p:tmplLst>
      </p:bldP>
      <p:bldP spid="32" grpId="0" build="p">
        <p:tmplLst>
          <p:tmpl lvl="1">
            <p:tnLst>
              <p:par>
                <p:cTn presetID="2" presetClass="entr" presetSubtype="4"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09533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ersonal skill">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4684657" y="5560522"/>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0" name="円/楕円 9"/>
          <p:cNvSpPr/>
          <p:nvPr userDrawn="1"/>
        </p:nvSpPr>
        <p:spPr>
          <a:xfrm>
            <a:off x="5706494" y="6515035"/>
            <a:ext cx="405980" cy="40598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11" name="円/楕円 10"/>
          <p:cNvSpPr/>
          <p:nvPr userDrawn="1"/>
        </p:nvSpPr>
        <p:spPr>
          <a:xfrm>
            <a:off x="1357412" y="2815601"/>
            <a:ext cx="4163054" cy="4163054"/>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996836" y="2898945"/>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1193527" y="2691454"/>
            <a:ext cx="4163054" cy="4163054"/>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5"/>
          <p:cNvSpPr>
            <a:spLocks noGrp="1"/>
          </p:cNvSpPr>
          <p:nvPr>
            <p:ph type="pic" sz="quarter" idx="14" hasCustomPrompt="1"/>
          </p:nvPr>
        </p:nvSpPr>
        <p:spPr>
          <a:xfrm>
            <a:off x="1329275" y="2815600"/>
            <a:ext cx="4044577" cy="4044577"/>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16" name="円/楕円 15"/>
          <p:cNvSpPr/>
          <p:nvPr userDrawn="1"/>
        </p:nvSpPr>
        <p:spPr>
          <a:xfrm>
            <a:off x="627840" y="2220419"/>
            <a:ext cx="565687" cy="5656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8" name="テキスト プレースホルダー 6"/>
          <p:cNvSpPr>
            <a:spLocks noGrp="1"/>
          </p:cNvSpPr>
          <p:nvPr>
            <p:ph type="body" sz="quarter" idx="21" hasCustomPrompt="1"/>
          </p:nvPr>
        </p:nvSpPr>
        <p:spPr>
          <a:xfrm>
            <a:off x="541846" y="7178630"/>
            <a:ext cx="5663368"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1" hasCustomPrompt="1"/>
          </p:nvPr>
        </p:nvSpPr>
        <p:spPr>
          <a:xfrm>
            <a:off x="799793" y="7802411"/>
            <a:ext cx="5147474" cy="573935"/>
          </a:xfrm>
        </p:spPr>
        <p:txBody>
          <a:bodyPr anchor="t">
            <a:noAutofit/>
          </a:bodyPr>
          <a:lstStyle>
            <a:lvl1pPr algn="ctr">
              <a:defRPr sz="2000" i="1" baseline="0">
                <a:solidFill>
                  <a:schemeClr val="accent1">
                    <a:lumMod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6" hasCustomPrompt="1"/>
          </p:nvPr>
        </p:nvSpPr>
        <p:spPr>
          <a:xfrm>
            <a:off x="6185744" y="2506652"/>
            <a:ext cx="5627977"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7" hasCustomPrompt="1"/>
          </p:nvPr>
        </p:nvSpPr>
        <p:spPr>
          <a:xfrm>
            <a:off x="6212228" y="3386005"/>
            <a:ext cx="5586604" cy="217451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6356244" y="3298740"/>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6356244" y="5763825"/>
            <a:ext cx="829194" cy="82919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12"/>
          <p:cNvSpPr>
            <a:spLocks noGrp="1"/>
          </p:cNvSpPr>
          <p:nvPr>
            <p:ph type="pic" sz="quarter" idx="20" hasCustomPrompt="1"/>
          </p:nvPr>
        </p:nvSpPr>
        <p:spPr>
          <a:xfrm>
            <a:off x="6484144" y="5891725"/>
            <a:ext cx="573395" cy="573395"/>
          </a:xfrm>
        </p:spPr>
        <p:txBody>
          <a:bodyPr>
            <a:normAutofit/>
          </a:bodyPr>
          <a:lstStyle>
            <a:lvl1pPr>
              <a:defRPr sz="1600"/>
            </a:lvl1pPr>
          </a:lstStyle>
          <a:p>
            <a:r>
              <a:rPr kumimoji="1" lang="en-US" altLang="ja-JP" dirty="0"/>
              <a:t> </a:t>
            </a:r>
            <a:endParaRPr kumimoji="1" lang="ja-JP" altLang="en-US" dirty="0"/>
          </a:p>
        </p:txBody>
      </p:sp>
      <p:sp>
        <p:nvSpPr>
          <p:cNvPr id="25" name="円/楕円 24"/>
          <p:cNvSpPr/>
          <p:nvPr userDrawn="1"/>
        </p:nvSpPr>
        <p:spPr>
          <a:xfrm>
            <a:off x="6356243" y="6831797"/>
            <a:ext cx="829194" cy="82919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12"/>
          <p:cNvSpPr>
            <a:spLocks noGrp="1"/>
          </p:cNvSpPr>
          <p:nvPr>
            <p:ph type="pic" sz="quarter" idx="32" hasCustomPrompt="1"/>
          </p:nvPr>
        </p:nvSpPr>
        <p:spPr>
          <a:xfrm>
            <a:off x="6484143" y="6959697"/>
            <a:ext cx="573395" cy="573395"/>
          </a:xfrm>
        </p:spPr>
        <p:txBody>
          <a:bodyPr>
            <a:normAutofit/>
          </a:bodyPr>
          <a:lstStyle>
            <a:lvl1pPr>
              <a:defRPr sz="1600"/>
            </a:lvl1pPr>
          </a:lstStyle>
          <a:p>
            <a:r>
              <a:rPr kumimoji="1" lang="en-US" altLang="ja-JP" dirty="0"/>
              <a:t> </a:t>
            </a:r>
            <a:endParaRPr kumimoji="1" lang="ja-JP" altLang="en-US" dirty="0"/>
          </a:p>
        </p:txBody>
      </p:sp>
      <p:sp>
        <p:nvSpPr>
          <p:cNvPr id="27" name="円/楕円 26"/>
          <p:cNvSpPr/>
          <p:nvPr userDrawn="1"/>
        </p:nvSpPr>
        <p:spPr>
          <a:xfrm>
            <a:off x="6356244" y="7899770"/>
            <a:ext cx="829194" cy="82919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12"/>
          <p:cNvSpPr>
            <a:spLocks noGrp="1"/>
          </p:cNvSpPr>
          <p:nvPr>
            <p:ph type="pic" sz="quarter" idx="33" hasCustomPrompt="1"/>
          </p:nvPr>
        </p:nvSpPr>
        <p:spPr>
          <a:xfrm>
            <a:off x="6484144" y="8027670"/>
            <a:ext cx="573395" cy="573395"/>
          </a:xfrm>
        </p:spPr>
        <p:txBody>
          <a:bodyPr>
            <a:normAutofit/>
          </a:bodyPr>
          <a:lstStyle>
            <a:lvl1pPr>
              <a:defRPr sz="1600"/>
            </a:lvl1pPr>
          </a:lstStyle>
          <a:p>
            <a:r>
              <a:rPr kumimoji="1" lang="en-US" altLang="ja-JP" dirty="0"/>
              <a:t> </a:t>
            </a:r>
            <a:endParaRPr kumimoji="1" lang="ja-JP" altLang="en-US" dirty="0"/>
          </a:p>
        </p:txBody>
      </p:sp>
      <p:sp>
        <p:nvSpPr>
          <p:cNvPr id="29" name="テキスト プレースホルダー 6"/>
          <p:cNvSpPr>
            <a:spLocks noGrp="1"/>
          </p:cNvSpPr>
          <p:nvPr>
            <p:ph type="body" sz="quarter" idx="34" hasCustomPrompt="1"/>
          </p:nvPr>
        </p:nvSpPr>
        <p:spPr>
          <a:xfrm>
            <a:off x="7185438" y="5818382"/>
            <a:ext cx="4629197" cy="720080"/>
          </a:xfrm>
        </p:spPr>
        <p:txBody>
          <a:bodyPr anchor="ctr">
            <a:noAutofit/>
          </a:bodyPr>
          <a:lstStyle>
            <a:lvl1pPr algn="l">
              <a:defRPr sz="1800" i="0" baseline="0">
                <a:solidFill>
                  <a:schemeClr val="accent1"/>
                </a:solidFill>
                <a:latin typeface="+mn-lt"/>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5" hasCustomPrompt="1"/>
          </p:nvPr>
        </p:nvSpPr>
        <p:spPr>
          <a:xfrm>
            <a:off x="7185438" y="6886354"/>
            <a:ext cx="4629197" cy="720080"/>
          </a:xfrm>
        </p:spPr>
        <p:txBody>
          <a:bodyPr anchor="ctr">
            <a:noAutofit/>
          </a:bodyPr>
          <a:lstStyle>
            <a:lvl1pPr algn="l">
              <a:defRPr sz="1800" i="0" baseline="0">
                <a:solidFill>
                  <a:schemeClr val="accent6"/>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36" hasCustomPrompt="1"/>
          </p:nvPr>
        </p:nvSpPr>
        <p:spPr>
          <a:xfrm>
            <a:off x="7185438" y="7954327"/>
            <a:ext cx="4629197" cy="720080"/>
          </a:xfrm>
        </p:spPr>
        <p:txBody>
          <a:bodyPr anchor="ctr">
            <a:noAutofit/>
          </a:bodyPr>
          <a:lstStyle>
            <a:lvl1pPr algn="l">
              <a:defRPr sz="1800" i="0" baseline="0">
                <a:solidFill>
                  <a:schemeClr val="accent3"/>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37" hasCustomPrompt="1"/>
          </p:nvPr>
        </p:nvSpPr>
        <p:spPr>
          <a:xfrm>
            <a:off x="11978303" y="2503262"/>
            <a:ext cx="5061477"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3" name="正方形/長方形 32"/>
          <p:cNvSpPr/>
          <p:nvPr userDrawn="1"/>
        </p:nvSpPr>
        <p:spPr>
          <a:xfrm>
            <a:off x="12148803" y="329535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38" hasCustomPrompt="1"/>
          </p:nvPr>
        </p:nvSpPr>
        <p:spPr>
          <a:xfrm>
            <a:off x="11968545" y="3606078"/>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7" name="グループ化 96"/>
          <p:cNvGrpSpPr/>
          <p:nvPr userDrawn="1"/>
        </p:nvGrpSpPr>
        <p:grpSpPr>
          <a:xfrm>
            <a:off x="12099171" y="4206974"/>
            <a:ext cx="5138100" cy="430805"/>
            <a:chOff x="12418479" y="4395656"/>
            <a:chExt cx="5138100" cy="430805"/>
          </a:xfrm>
        </p:grpSpPr>
        <p:sp>
          <p:nvSpPr>
            <p:cNvPr id="37" name="円/楕円 36"/>
            <p:cNvSpPr/>
            <p:nvPr userDrawn="1"/>
          </p:nvSpPr>
          <p:spPr>
            <a:xfrm>
              <a:off x="12418479"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a:off x="12941512"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13464545"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3987578"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4510611"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a:off x="15556677"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円/楕円 42"/>
            <p:cNvSpPr/>
            <p:nvPr userDrawn="1"/>
          </p:nvSpPr>
          <p:spPr>
            <a:xfrm>
              <a:off x="16079710"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2577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44"/>
            <p:cNvSpPr/>
            <p:nvPr userDrawn="1"/>
          </p:nvSpPr>
          <p:spPr>
            <a:xfrm>
              <a:off x="15033644"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16602743" y="4395656"/>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61" name="テキスト プレースホルダー 6"/>
          <p:cNvSpPr>
            <a:spLocks noGrp="1"/>
          </p:cNvSpPr>
          <p:nvPr userDrawn="1">
            <p:ph type="body" sz="quarter" idx="39" hasCustomPrompt="1"/>
          </p:nvPr>
        </p:nvSpPr>
        <p:spPr>
          <a:xfrm>
            <a:off x="11968545" y="4912576"/>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8" name="グループ化 97"/>
          <p:cNvGrpSpPr/>
          <p:nvPr userDrawn="1"/>
        </p:nvGrpSpPr>
        <p:grpSpPr>
          <a:xfrm>
            <a:off x="12099171" y="5513472"/>
            <a:ext cx="5138100" cy="430805"/>
            <a:chOff x="12418479" y="5702154"/>
            <a:chExt cx="5138100" cy="430805"/>
          </a:xfrm>
        </p:grpSpPr>
        <p:sp>
          <p:nvSpPr>
            <p:cNvPr id="63" name="円/楕円 62"/>
            <p:cNvSpPr/>
            <p:nvPr userDrawn="1"/>
          </p:nvSpPr>
          <p:spPr>
            <a:xfrm>
              <a:off x="12418479"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2941512"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5" name="円/楕円 64"/>
            <p:cNvSpPr/>
            <p:nvPr userDrawn="1"/>
          </p:nvSpPr>
          <p:spPr>
            <a:xfrm>
              <a:off x="13464545"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a:off x="13987578"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7" name="円/楕円 66"/>
            <p:cNvSpPr/>
            <p:nvPr userDrawn="1"/>
          </p:nvSpPr>
          <p:spPr>
            <a:xfrm>
              <a:off x="14510611"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円/楕円 67"/>
            <p:cNvSpPr/>
            <p:nvPr userDrawn="1"/>
          </p:nvSpPr>
          <p:spPr>
            <a:xfrm>
              <a:off x="15556677"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円/楕円 68"/>
            <p:cNvSpPr/>
            <p:nvPr userDrawn="1"/>
          </p:nvSpPr>
          <p:spPr>
            <a:xfrm>
              <a:off x="16079710"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0" name="円/楕円 69"/>
            <p:cNvSpPr/>
            <p:nvPr userDrawn="1"/>
          </p:nvSpPr>
          <p:spPr>
            <a:xfrm>
              <a:off x="1712577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1" name="円/楕円 70"/>
            <p:cNvSpPr/>
            <p:nvPr userDrawn="1"/>
          </p:nvSpPr>
          <p:spPr>
            <a:xfrm>
              <a:off x="15033644"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2" name="円/楕円 71"/>
            <p:cNvSpPr/>
            <p:nvPr userDrawn="1"/>
          </p:nvSpPr>
          <p:spPr>
            <a:xfrm>
              <a:off x="16602743" y="5702154"/>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3" name="テキスト プレースホルダー 6"/>
          <p:cNvSpPr>
            <a:spLocks noGrp="1"/>
          </p:cNvSpPr>
          <p:nvPr userDrawn="1">
            <p:ph type="body" sz="quarter" idx="40" hasCustomPrompt="1"/>
          </p:nvPr>
        </p:nvSpPr>
        <p:spPr>
          <a:xfrm>
            <a:off x="11968545" y="6219074"/>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99" name="グループ化 98"/>
          <p:cNvGrpSpPr/>
          <p:nvPr userDrawn="1"/>
        </p:nvGrpSpPr>
        <p:grpSpPr>
          <a:xfrm>
            <a:off x="12099171" y="6819970"/>
            <a:ext cx="5138100" cy="430805"/>
            <a:chOff x="12418479" y="7008652"/>
            <a:chExt cx="5138100" cy="430805"/>
          </a:xfrm>
        </p:grpSpPr>
        <p:sp>
          <p:nvSpPr>
            <p:cNvPr id="75" name="円/楕円 74"/>
            <p:cNvSpPr/>
            <p:nvPr userDrawn="1"/>
          </p:nvSpPr>
          <p:spPr>
            <a:xfrm>
              <a:off x="12418479"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6" name="円/楕円 75"/>
            <p:cNvSpPr/>
            <p:nvPr userDrawn="1"/>
          </p:nvSpPr>
          <p:spPr>
            <a:xfrm>
              <a:off x="12941512"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7" name="円/楕円 76"/>
            <p:cNvSpPr/>
            <p:nvPr userDrawn="1"/>
          </p:nvSpPr>
          <p:spPr>
            <a:xfrm>
              <a:off x="13464545"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円/楕円 77"/>
            <p:cNvSpPr/>
            <p:nvPr userDrawn="1"/>
          </p:nvSpPr>
          <p:spPr>
            <a:xfrm>
              <a:off x="13987578"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円/楕円 78"/>
            <p:cNvSpPr/>
            <p:nvPr userDrawn="1"/>
          </p:nvSpPr>
          <p:spPr>
            <a:xfrm>
              <a:off x="14510611"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円/楕円 79"/>
            <p:cNvSpPr/>
            <p:nvPr userDrawn="1"/>
          </p:nvSpPr>
          <p:spPr>
            <a:xfrm>
              <a:off x="15556677"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1" name="円/楕円 80"/>
            <p:cNvSpPr/>
            <p:nvPr userDrawn="1"/>
          </p:nvSpPr>
          <p:spPr>
            <a:xfrm>
              <a:off x="16079710"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712577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3" name="円/楕円 82"/>
            <p:cNvSpPr/>
            <p:nvPr userDrawn="1"/>
          </p:nvSpPr>
          <p:spPr>
            <a:xfrm>
              <a:off x="15033644"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円/楕円 83"/>
            <p:cNvSpPr/>
            <p:nvPr userDrawn="1"/>
          </p:nvSpPr>
          <p:spPr>
            <a:xfrm>
              <a:off x="16602743" y="7008652"/>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85" name="テキスト プレースホルダー 6"/>
          <p:cNvSpPr>
            <a:spLocks noGrp="1"/>
          </p:cNvSpPr>
          <p:nvPr userDrawn="1">
            <p:ph type="body" sz="quarter" idx="41" hasCustomPrompt="1"/>
          </p:nvPr>
        </p:nvSpPr>
        <p:spPr>
          <a:xfrm>
            <a:off x="11968545" y="7525572"/>
            <a:ext cx="5147474" cy="573935"/>
          </a:xfrm>
        </p:spPr>
        <p:txBody>
          <a:bodyPr anchor="t">
            <a:noAutofit/>
          </a:bodyPr>
          <a:lstStyle>
            <a:lvl1pPr algn="l">
              <a:defRPr sz="2000" i="1" baseline="0">
                <a:solidFill>
                  <a:schemeClr val="accent5">
                    <a:lumMod val="75000"/>
                  </a:schemeClr>
                </a:solidFill>
                <a:latin typeface="+mn-lt"/>
              </a:defRPr>
            </a:lvl1pPr>
          </a:lstStyle>
          <a:p>
            <a:pPr lvl="0"/>
            <a:r>
              <a:rPr kumimoji="1" lang="en-US" altLang="ja-JP" dirty="0"/>
              <a:t>Text goes here</a:t>
            </a:r>
            <a:endParaRPr kumimoji="1" lang="ja-JP" altLang="en-US" dirty="0"/>
          </a:p>
        </p:txBody>
      </p:sp>
      <p:grpSp>
        <p:nvGrpSpPr>
          <p:cNvPr id="100" name="グループ化 99"/>
          <p:cNvGrpSpPr/>
          <p:nvPr userDrawn="1"/>
        </p:nvGrpSpPr>
        <p:grpSpPr>
          <a:xfrm>
            <a:off x="12099171" y="8126468"/>
            <a:ext cx="5138100" cy="430805"/>
            <a:chOff x="12418479" y="8315150"/>
            <a:chExt cx="5138100" cy="430805"/>
          </a:xfrm>
        </p:grpSpPr>
        <p:sp>
          <p:nvSpPr>
            <p:cNvPr id="87" name="円/楕円 86"/>
            <p:cNvSpPr/>
            <p:nvPr userDrawn="1"/>
          </p:nvSpPr>
          <p:spPr>
            <a:xfrm>
              <a:off x="12418479"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円/楕円 87"/>
            <p:cNvSpPr/>
            <p:nvPr userDrawn="1"/>
          </p:nvSpPr>
          <p:spPr>
            <a:xfrm>
              <a:off x="12941512"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円/楕円 88"/>
            <p:cNvSpPr/>
            <p:nvPr userDrawn="1"/>
          </p:nvSpPr>
          <p:spPr>
            <a:xfrm>
              <a:off x="13464545"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円/楕円 89"/>
            <p:cNvSpPr/>
            <p:nvPr userDrawn="1"/>
          </p:nvSpPr>
          <p:spPr>
            <a:xfrm>
              <a:off x="13987578"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1" name="円/楕円 90"/>
            <p:cNvSpPr/>
            <p:nvPr userDrawn="1"/>
          </p:nvSpPr>
          <p:spPr>
            <a:xfrm>
              <a:off x="14510611"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円/楕円 91"/>
            <p:cNvSpPr/>
            <p:nvPr userDrawn="1"/>
          </p:nvSpPr>
          <p:spPr>
            <a:xfrm>
              <a:off x="15556677"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円/楕円 92"/>
            <p:cNvSpPr/>
            <p:nvPr userDrawn="1"/>
          </p:nvSpPr>
          <p:spPr>
            <a:xfrm>
              <a:off x="16079710"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円/楕円 93"/>
            <p:cNvSpPr/>
            <p:nvPr userDrawn="1"/>
          </p:nvSpPr>
          <p:spPr>
            <a:xfrm>
              <a:off x="1712577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5" name="円/楕円 94"/>
            <p:cNvSpPr/>
            <p:nvPr userDrawn="1"/>
          </p:nvSpPr>
          <p:spPr>
            <a:xfrm>
              <a:off x="15033644"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16602743" y="8315150"/>
              <a:ext cx="430805" cy="430805"/>
            </a:xfrm>
            <a:prstGeom prst="ellipse">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Tree>
    <p:extLst>
      <p:ext uri="{BB962C8B-B14F-4D97-AF65-F5344CB8AC3E}">
        <p14:creationId xmlns:p14="http://schemas.microsoft.com/office/powerpoint/2010/main" val="1012680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750" fill="hold"/>
                                        <p:tgtEl>
                                          <p:spTgt spid="12"/>
                                        </p:tgtEl>
                                        <p:attrNameLst>
                                          <p:attrName>ppt_w</p:attrName>
                                        </p:attrNameLst>
                                      </p:cBhvr>
                                      <p:tavLst>
                                        <p:tav tm="0">
                                          <p:val>
                                            <p:fltVal val="0"/>
                                          </p:val>
                                        </p:tav>
                                        <p:tav tm="100000">
                                          <p:val>
                                            <p:strVal val="#ppt_w"/>
                                          </p:val>
                                        </p:tav>
                                      </p:tavLst>
                                    </p:anim>
                                    <p:anim calcmode="lin" valueType="num">
                                      <p:cBhvr>
                                        <p:cTn id="16" dur="750" fill="hold"/>
                                        <p:tgtEl>
                                          <p:spTgt spid="12"/>
                                        </p:tgtEl>
                                        <p:attrNameLst>
                                          <p:attrName>ppt_h</p:attrName>
                                        </p:attrNameLst>
                                      </p:cBhvr>
                                      <p:tavLst>
                                        <p:tav tm="0">
                                          <p:val>
                                            <p:fltVal val="0"/>
                                          </p:val>
                                        </p:tav>
                                        <p:tav tm="100000">
                                          <p:val>
                                            <p:strVal val="#ppt_h"/>
                                          </p:val>
                                        </p:tav>
                                      </p:tavLst>
                                    </p:anim>
                                    <p:animEffect transition="in" filter="fade">
                                      <p:cBhvr>
                                        <p:cTn id="17" dur="750"/>
                                        <p:tgtEl>
                                          <p:spTgt spid="12"/>
                                        </p:tgtEl>
                                      </p:cBhvr>
                                    </p:animEffect>
                                  </p:childTnLst>
                                </p:cTn>
                              </p:par>
                              <p:par>
                                <p:cTn id="18" presetID="2" presetClass="entr" presetSubtype="12" decel="100000" fill="hold" grpId="1" nodeType="with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750" fill="hold"/>
                                        <p:tgtEl>
                                          <p:spTgt spid="12"/>
                                        </p:tgtEl>
                                        <p:attrNameLst>
                                          <p:attrName>ppt_x</p:attrName>
                                        </p:attrNameLst>
                                      </p:cBhvr>
                                      <p:tavLst>
                                        <p:tav tm="0">
                                          <p:val>
                                            <p:strVal val="0-#ppt_w/2"/>
                                          </p:val>
                                        </p:tav>
                                        <p:tav tm="100000">
                                          <p:val>
                                            <p:strVal val="#ppt_x"/>
                                          </p:val>
                                        </p:tav>
                                      </p:tavLst>
                                    </p:anim>
                                    <p:anim calcmode="lin" valueType="num">
                                      <p:cBhvr additive="base">
                                        <p:cTn id="21" dur="750" fill="hold"/>
                                        <p:tgtEl>
                                          <p:spTgt spid="12"/>
                                        </p:tgtEl>
                                        <p:attrNameLst>
                                          <p:attrName>ppt_y</p:attrName>
                                        </p:attrNameLst>
                                      </p:cBhvr>
                                      <p:tavLst>
                                        <p:tav tm="0">
                                          <p:val>
                                            <p:strVal val="1+#ppt_h/2"/>
                                          </p:val>
                                        </p:tav>
                                        <p:tav tm="100000">
                                          <p:val>
                                            <p:strVal val="#ppt_y"/>
                                          </p:val>
                                        </p:tav>
                                      </p:tavLst>
                                    </p:anim>
                                  </p:childTnLst>
                                </p:cTn>
                              </p:par>
                              <p:par>
                                <p:cTn id="22" presetID="53" presetClass="entr" presetSubtype="16" fill="hold" grpId="0" nodeType="withEffect">
                                  <p:stCondLst>
                                    <p:cond delay="100"/>
                                  </p:stCondLst>
                                  <p:childTnLst>
                                    <p:set>
                                      <p:cBhvr>
                                        <p:cTn id="23" dur="1" fill="hold">
                                          <p:stCondLst>
                                            <p:cond delay="0"/>
                                          </p:stCondLst>
                                        </p:cTn>
                                        <p:tgtEl>
                                          <p:spTgt spid="16"/>
                                        </p:tgtEl>
                                        <p:attrNameLst>
                                          <p:attrName>style.visibility</p:attrName>
                                        </p:attrNameLst>
                                      </p:cBhvr>
                                      <p:to>
                                        <p:strVal val="visible"/>
                                      </p:to>
                                    </p:set>
                                    <p:anim calcmode="lin" valueType="num">
                                      <p:cBhvr>
                                        <p:cTn id="24" dur="750" fill="hold"/>
                                        <p:tgtEl>
                                          <p:spTgt spid="16"/>
                                        </p:tgtEl>
                                        <p:attrNameLst>
                                          <p:attrName>ppt_w</p:attrName>
                                        </p:attrNameLst>
                                      </p:cBhvr>
                                      <p:tavLst>
                                        <p:tav tm="0">
                                          <p:val>
                                            <p:fltVal val="0"/>
                                          </p:val>
                                        </p:tav>
                                        <p:tav tm="100000">
                                          <p:val>
                                            <p:strVal val="#ppt_w"/>
                                          </p:val>
                                        </p:tav>
                                      </p:tavLst>
                                    </p:anim>
                                    <p:anim calcmode="lin" valueType="num">
                                      <p:cBhvr>
                                        <p:cTn id="25" dur="750" fill="hold"/>
                                        <p:tgtEl>
                                          <p:spTgt spid="16"/>
                                        </p:tgtEl>
                                        <p:attrNameLst>
                                          <p:attrName>ppt_h</p:attrName>
                                        </p:attrNameLst>
                                      </p:cBhvr>
                                      <p:tavLst>
                                        <p:tav tm="0">
                                          <p:val>
                                            <p:fltVal val="0"/>
                                          </p:val>
                                        </p:tav>
                                        <p:tav tm="100000">
                                          <p:val>
                                            <p:strVal val="#ppt_h"/>
                                          </p:val>
                                        </p:tav>
                                      </p:tavLst>
                                    </p:anim>
                                    <p:animEffect transition="in" filter="fade">
                                      <p:cBhvr>
                                        <p:cTn id="26" dur="750"/>
                                        <p:tgtEl>
                                          <p:spTgt spid="16"/>
                                        </p:tgtEl>
                                      </p:cBhvr>
                                    </p:animEffect>
                                  </p:childTnLst>
                                </p:cTn>
                              </p:par>
                              <p:par>
                                <p:cTn id="27" presetID="2" presetClass="entr" presetSubtype="12" decel="100000" fill="hold" grpId="1" nodeType="withEffect">
                                  <p:stCondLst>
                                    <p:cond delay="100"/>
                                  </p:stCondLst>
                                  <p:childTnLst>
                                    <p:set>
                                      <p:cBhvr>
                                        <p:cTn id="28" dur="1" fill="hold">
                                          <p:stCondLst>
                                            <p:cond delay="0"/>
                                          </p:stCondLst>
                                        </p:cTn>
                                        <p:tgtEl>
                                          <p:spTgt spid="16"/>
                                        </p:tgtEl>
                                        <p:attrNameLst>
                                          <p:attrName>style.visibility</p:attrName>
                                        </p:attrNameLst>
                                      </p:cBhvr>
                                      <p:to>
                                        <p:strVal val="visible"/>
                                      </p:to>
                                    </p:set>
                                    <p:anim calcmode="lin" valueType="num">
                                      <p:cBhvr additive="base">
                                        <p:cTn id="29" dur="750" fill="hold"/>
                                        <p:tgtEl>
                                          <p:spTgt spid="16"/>
                                        </p:tgtEl>
                                        <p:attrNameLst>
                                          <p:attrName>ppt_x</p:attrName>
                                        </p:attrNameLst>
                                      </p:cBhvr>
                                      <p:tavLst>
                                        <p:tav tm="0">
                                          <p:val>
                                            <p:strVal val="0-#ppt_w/2"/>
                                          </p:val>
                                        </p:tav>
                                        <p:tav tm="100000">
                                          <p:val>
                                            <p:strVal val="#ppt_x"/>
                                          </p:val>
                                        </p:tav>
                                      </p:tavLst>
                                    </p:anim>
                                    <p:anim calcmode="lin" valueType="num">
                                      <p:cBhvr additive="base">
                                        <p:cTn id="30" dur="750" fill="hold"/>
                                        <p:tgtEl>
                                          <p:spTgt spid="16"/>
                                        </p:tgtEl>
                                        <p:attrNameLst>
                                          <p:attrName>ppt_y</p:attrName>
                                        </p:attrNameLst>
                                      </p:cBhvr>
                                      <p:tavLst>
                                        <p:tav tm="0">
                                          <p:val>
                                            <p:strVal val="1+#ppt_h/2"/>
                                          </p:val>
                                        </p:tav>
                                        <p:tav tm="100000">
                                          <p:val>
                                            <p:strVal val="#ppt_y"/>
                                          </p:val>
                                        </p:tav>
                                      </p:tavLst>
                                    </p:anim>
                                  </p:childTnLst>
                                </p:cTn>
                              </p:par>
                              <p:par>
                                <p:cTn id="31" presetID="53" presetClass="entr" presetSubtype="16" fill="hold" grpId="0" nodeType="withEffect">
                                  <p:stCondLst>
                                    <p:cond delay="200"/>
                                  </p:stCondLst>
                                  <p:childTnLst>
                                    <p:set>
                                      <p:cBhvr>
                                        <p:cTn id="32" dur="1" fill="hold">
                                          <p:stCondLst>
                                            <p:cond delay="0"/>
                                          </p:stCondLst>
                                        </p:cTn>
                                        <p:tgtEl>
                                          <p:spTgt spid="10"/>
                                        </p:tgtEl>
                                        <p:attrNameLst>
                                          <p:attrName>style.visibility</p:attrName>
                                        </p:attrNameLst>
                                      </p:cBhvr>
                                      <p:to>
                                        <p:strVal val="visible"/>
                                      </p:to>
                                    </p:set>
                                    <p:anim calcmode="lin" valueType="num">
                                      <p:cBhvr>
                                        <p:cTn id="33" dur="750" fill="hold"/>
                                        <p:tgtEl>
                                          <p:spTgt spid="10"/>
                                        </p:tgtEl>
                                        <p:attrNameLst>
                                          <p:attrName>ppt_w</p:attrName>
                                        </p:attrNameLst>
                                      </p:cBhvr>
                                      <p:tavLst>
                                        <p:tav tm="0">
                                          <p:val>
                                            <p:fltVal val="0"/>
                                          </p:val>
                                        </p:tav>
                                        <p:tav tm="100000">
                                          <p:val>
                                            <p:strVal val="#ppt_w"/>
                                          </p:val>
                                        </p:tav>
                                      </p:tavLst>
                                    </p:anim>
                                    <p:anim calcmode="lin" valueType="num">
                                      <p:cBhvr>
                                        <p:cTn id="34" dur="750" fill="hold"/>
                                        <p:tgtEl>
                                          <p:spTgt spid="10"/>
                                        </p:tgtEl>
                                        <p:attrNameLst>
                                          <p:attrName>ppt_h</p:attrName>
                                        </p:attrNameLst>
                                      </p:cBhvr>
                                      <p:tavLst>
                                        <p:tav tm="0">
                                          <p:val>
                                            <p:fltVal val="0"/>
                                          </p:val>
                                        </p:tav>
                                        <p:tav tm="100000">
                                          <p:val>
                                            <p:strVal val="#ppt_h"/>
                                          </p:val>
                                        </p:tav>
                                      </p:tavLst>
                                    </p:anim>
                                    <p:animEffect transition="in" filter="fade">
                                      <p:cBhvr>
                                        <p:cTn id="35" dur="750"/>
                                        <p:tgtEl>
                                          <p:spTgt spid="10"/>
                                        </p:tgtEl>
                                      </p:cBhvr>
                                    </p:animEffect>
                                  </p:childTnLst>
                                </p:cTn>
                              </p:par>
                              <p:par>
                                <p:cTn id="36" presetID="2" presetClass="entr" presetSubtype="12" decel="100000" fill="hold" grpId="1" nodeType="withEffect">
                                  <p:stCondLst>
                                    <p:cond delay="20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750" fill="hold"/>
                                        <p:tgtEl>
                                          <p:spTgt spid="10"/>
                                        </p:tgtEl>
                                        <p:attrNameLst>
                                          <p:attrName>ppt_x</p:attrName>
                                        </p:attrNameLst>
                                      </p:cBhvr>
                                      <p:tavLst>
                                        <p:tav tm="0">
                                          <p:val>
                                            <p:strVal val="0-#ppt_w/2"/>
                                          </p:val>
                                        </p:tav>
                                        <p:tav tm="100000">
                                          <p:val>
                                            <p:strVal val="#ppt_x"/>
                                          </p:val>
                                        </p:tav>
                                      </p:tavLst>
                                    </p:anim>
                                    <p:anim calcmode="lin" valueType="num">
                                      <p:cBhvr additive="base">
                                        <p:cTn id="39" dur="750" fill="hold"/>
                                        <p:tgtEl>
                                          <p:spTgt spid="10"/>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p:cTn id="42" dur="750" fill="hold"/>
                                        <p:tgtEl>
                                          <p:spTgt spid="9"/>
                                        </p:tgtEl>
                                        <p:attrNameLst>
                                          <p:attrName>ppt_w</p:attrName>
                                        </p:attrNameLst>
                                      </p:cBhvr>
                                      <p:tavLst>
                                        <p:tav tm="0">
                                          <p:val>
                                            <p:fltVal val="0"/>
                                          </p:val>
                                        </p:tav>
                                        <p:tav tm="100000">
                                          <p:val>
                                            <p:strVal val="#ppt_w"/>
                                          </p:val>
                                        </p:tav>
                                      </p:tavLst>
                                    </p:anim>
                                    <p:anim calcmode="lin" valueType="num">
                                      <p:cBhvr>
                                        <p:cTn id="43" dur="750" fill="hold"/>
                                        <p:tgtEl>
                                          <p:spTgt spid="9"/>
                                        </p:tgtEl>
                                        <p:attrNameLst>
                                          <p:attrName>ppt_h</p:attrName>
                                        </p:attrNameLst>
                                      </p:cBhvr>
                                      <p:tavLst>
                                        <p:tav tm="0">
                                          <p:val>
                                            <p:fltVal val="0"/>
                                          </p:val>
                                        </p:tav>
                                        <p:tav tm="100000">
                                          <p:val>
                                            <p:strVal val="#ppt_h"/>
                                          </p:val>
                                        </p:tav>
                                      </p:tavLst>
                                    </p:anim>
                                    <p:animEffect transition="in" filter="fade">
                                      <p:cBhvr>
                                        <p:cTn id="44" dur="750"/>
                                        <p:tgtEl>
                                          <p:spTgt spid="9"/>
                                        </p:tgtEl>
                                      </p:cBhvr>
                                    </p:animEffect>
                                  </p:childTnLst>
                                </p:cTn>
                              </p:par>
                              <p:par>
                                <p:cTn id="45" presetID="2" presetClass="entr" presetSubtype="12" decel="100000" fill="hold" grpId="1"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10" presetClass="entr" presetSubtype="0" fill="hold" grpId="0" nodeType="withEffect">
                                  <p:stCondLst>
                                    <p:cond delay="300"/>
                                  </p:stCondLst>
                                  <p:childTnLst>
                                    <p:set>
                                      <p:cBhvr>
                                        <p:cTn id="50" dur="1" fill="hold">
                                          <p:stCondLst>
                                            <p:cond delay="0"/>
                                          </p:stCondLst>
                                        </p:cTn>
                                        <p:tgtEl>
                                          <p:spTgt spid="11"/>
                                        </p:tgtEl>
                                        <p:attrNameLst>
                                          <p:attrName>style.visibility</p:attrName>
                                        </p:attrNameLst>
                                      </p:cBhvr>
                                      <p:to>
                                        <p:strVal val="visible"/>
                                      </p:to>
                                    </p:set>
                                    <p:animEffect transition="in" filter="fade">
                                      <p:cBhvr>
                                        <p:cTn id="51" dur="1000"/>
                                        <p:tgtEl>
                                          <p:spTgt spid="11"/>
                                        </p:tgtEl>
                                      </p:cBhvr>
                                    </p:animEffect>
                                  </p:childTnLst>
                                </p:cTn>
                              </p:par>
                              <p:par>
                                <p:cTn id="52" presetID="2" presetClass="entr" presetSubtype="1" decel="100000" fill="hold" grpId="1" nodeType="withEffect">
                                  <p:stCondLst>
                                    <p:cond delay="300"/>
                                  </p:stCondLst>
                                  <p:childTnLst>
                                    <p:set>
                                      <p:cBhvr>
                                        <p:cTn id="53" dur="1" fill="hold">
                                          <p:stCondLst>
                                            <p:cond delay="0"/>
                                          </p:stCondLst>
                                        </p:cTn>
                                        <p:tgtEl>
                                          <p:spTgt spid="11"/>
                                        </p:tgtEl>
                                        <p:attrNameLst>
                                          <p:attrName>style.visibility</p:attrName>
                                        </p:attrNameLst>
                                      </p:cBhvr>
                                      <p:to>
                                        <p:strVal val="visible"/>
                                      </p:to>
                                    </p:set>
                                    <p:anim calcmode="lin" valueType="num">
                                      <p:cBhvr additive="base">
                                        <p:cTn id="54" dur="1000" fill="hold"/>
                                        <p:tgtEl>
                                          <p:spTgt spid="11"/>
                                        </p:tgtEl>
                                        <p:attrNameLst>
                                          <p:attrName>ppt_x</p:attrName>
                                        </p:attrNameLst>
                                      </p:cBhvr>
                                      <p:tavLst>
                                        <p:tav tm="0">
                                          <p:val>
                                            <p:strVal val="#ppt_x"/>
                                          </p:val>
                                        </p:tav>
                                        <p:tav tm="100000">
                                          <p:val>
                                            <p:strVal val="#ppt_x"/>
                                          </p:val>
                                        </p:tav>
                                      </p:tavLst>
                                    </p:anim>
                                    <p:anim calcmode="lin" valueType="num">
                                      <p:cBhvr additive="base">
                                        <p:cTn id="55" dur="1000" fill="hold"/>
                                        <p:tgtEl>
                                          <p:spTgt spid="11"/>
                                        </p:tgtEl>
                                        <p:attrNameLst>
                                          <p:attrName>ppt_y</p:attrName>
                                        </p:attrNameLst>
                                      </p:cBhvr>
                                      <p:tavLst>
                                        <p:tav tm="0">
                                          <p:val>
                                            <p:strVal val="0-#ppt_h/2"/>
                                          </p:val>
                                        </p:tav>
                                        <p:tav tm="100000">
                                          <p:val>
                                            <p:strVal val="#ppt_y"/>
                                          </p:val>
                                        </p:tav>
                                      </p:tavLst>
                                    </p:anim>
                                  </p:childTnLst>
                                </p:cTn>
                              </p:par>
                              <p:par>
                                <p:cTn id="56" presetID="10" presetClass="entr" presetSubtype="0" fill="hold" grpId="0" nodeType="withEffect">
                                  <p:stCondLst>
                                    <p:cond delay="40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childTnLst>
                                </p:cTn>
                              </p:par>
                              <p:par>
                                <p:cTn id="59" presetID="2" presetClass="entr" presetSubtype="1" decel="100000" fill="hold" grpId="1" nodeType="withEffect">
                                  <p:stCondLst>
                                    <p:cond delay="40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1000" fill="hold"/>
                                        <p:tgtEl>
                                          <p:spTgt spid="13"/>
                                        </p:tgtEl>
                                        <p:attrNameLst>
                                          <p:attrName>ppt_x</p:attrName>
                                        </p:attrNameLst>
                                      </p:cBhvr>
                                      <p:tavLst>
                                        <p:tav tm="0">
                                          <p:val>
                                            <p:strVal val="#ppt_x"/>
                                          </p:val>
                                        </p:tav>
                                        <p:tav tm="100000">
                                          <p:val>
                                            <p:strVal val="#ppt_x"/>
                                          </p:val>
                                        </p:tav>
                                      </p:tavLst>
                                    </p:anim>
                                    <p:anim calcmode="lin" valueType="num">
                                      <p:cBhvr additive="base">
                                        <p:cTn id="62" dur="1000" fill="hold"/>
                                        <p:tgtEl>
                                          <p:spTgt spid="13"/>
                                        </p:tgtEl>
                                        <p:attrNameLst>
                                          <p:attrName>ppt_y</p:attrName>
                                        </p:attrNameLst>
                                      </p:cBhvr>
                                      <p:tavLst>
                                        <p:tav tm="0">
                                          <p:val>
                                            <p:strVal val="0-#ppt_h/2"/>
                                          </p:val>
                                        </p:tav>
                                        <p:tav tm="100000">
                                          <p:val>
                                            <p:strVal val="#ppt_y"/>
                                          </p:val>
                                        </p:tav>
                                      </p:tavLst>
                                    </p:anim>
                                  </p:childTnLst>
                                </p:cTn>
                              </p:par>
                              <p:par>
                                <p:cTn id="63" presetID="10" presetClass="entr" presetSubtype="0" fill="hold" grpId="0" nodeType="withEffect">
                                  <p:stCondLst>
                                    <p:cond delay="500"/>
                                  </p:stCondLst>
                                  <p:childTnLst>
                                    <p:set>
                                      <p:cBhvr>
                                        <p:cTn id="64" dur="1" fill="hold">
                                          <p:stCondLst>
                                            <p:cond delay="0"/>
                                          </p:stCondLst>
                                        </p:cTn>
                                        <p:tgtEl>
                                          <p:spTgt spid="14"/>
                                        </p:tgtEl>
                                        <p:attrNameLst>
                                          <p:attrName>style.visibility</p:attrName>
                                        </p:attrNameLst>
                                      </p:cBhvr>
                                      <p:to>
                                        <p:strVal val="visible"/>
                                      </p:to>
                                    </p:set>
                                    <p:animEffect transition="in" filter="fade">
                                      <p:cBhvr>
                                        <p:cTn id="65" dur="1000"/>
                                        <p:tgtEl>
                                          <p:spTgt spid="14"/>
                                        </p:tgtEl>
                                      </p:cBhvr>
                                    </p:animEffect>
                                  </p:childTnLst>
                                </p:cTn>
                              </p:par>
                              <p:par>
                                <p:cTn id="66" presetID="2" presetClass="entr" presetSubtype="1" decel="100000" fill="hold" grpId="1" nodeType="withEffect">
                                  <p:stCondLst>
                                    <p:cond delay="500"/>
                                  </p:stCondLst>
                                  <p:childTnLst>
                                    <p:set>
                                      <p:cBhvr>
                                        <p:cTn id="67" dur="1" fill="hold">
                                          <p:stCondLst>
                                            <p:cond delay="0"/>
                                          </p:stCondLst>
                                        </p:cTn>
                                        <p:tgtEl>
                                          <p:spTgt spid="14"/>
                                        </p:tgtEl>
                                        <p:attrNameLst>
                                          <p:attrName>style.visibility</p:attrName>
                                        </p:attrNameLst>
                                      </p:cBhvr>
                                      <p:to>
                                        <p:strVal val="visible"/>
                                      </p:to>
                                    </p:set>
                                    <p:anim calcmode="lin" valueType="num">
                                      <p:cBhvr additive="base">
                                        <p:cTn id="68" dur="1000" fill="hold"/>
                                        <p:tgtEl>
                                          <p:spTgt spid="14"/>
                                        </p:tgtEl>
                                        <p:attrNameLst>
                                          <p:attrName>ppt_x</p:attrName>
                                        </p:attrNameLst>
                                      </p:cBhvr>
                                      <p:tavLst>
                                        <p:tav tm="0">
                                          <p:val>
                                            <p:strVal val="#ppt_x"/>
                                          </p:val>
                                        </p:tav>
                                        <p:tav tm="100000">
                                          <p:val>
                                            <p:strVal val="#ppt_x"/>
                                          </p:val>
                                        </p:tav>
                                      </p:tavLst>
                                    </p:anim>
                                    <p:anim calcmode="lin" valueType="num">
                                      <p:cBhvr additive="base">
                                        <p:cTn id="69" dur="1000" fill="hold"/>
                                        <p:tgtEl>
                                          <p:spTgt spid="14"/>
                                        </p:tgtEl>
                                        <p:attrNameLst>
                                          <p:attrName>ppt_y</p:attrName>
                                        </p:attrNameLst>
                                      </p:cBhvr>
                                      <p:tavLst>
                                        <p:tav tm="0">
                                          <p:val>
                                            <p:strVal val="0-#ppt_h/2"/>
                                          </p:val>
                                        </p:tav>
                                        <p:tav tm="100000">
                                          <p:val>
                                            <p:strVal val="#ppt_y"/>
                                          </p:val>
                                        </p:tav>
                                      </p:tavLst>
                                    </p:anim>
                                  </p:childTnLst>
                                </p:cTn>
                              </p:par>
                            </p:childTnLst>
                          </p:cTn>
                        </p:par>
                        <p:par>
                          <p:cTn id="70" fill="hold">
                            <p:stCondLst>
                              <p:cond delay="2000"/>
                            </p:stCondLst>
                            <p:childTnLst>
                              <p:par>
                                <p:cTn id="71" presetID="2" presetClass="entr" presetSubtype="4" decel="100000" fill="hold" grpId="0" nodeType="afterEffect">
                                  <p:stCondLst>
                                    <p:cond delay="500"/>
                                  </p:stCondLst>
                                  <p:childTnLst>
                                    <p:set>
                                      <p:cBhvr>
                                        <p:cTn id="72" dur="1" fill="hold">
                                          <p:stCondLst>
                                            <p:cond delay="0"/>
                                          </p:stCondLst>
                                        </p:cTn>
                                        <p:tgtEl>
                                          <p:spTgt spid="18">
                                            <p:txEl>
                                              <p:pRg st="0" end="0"/>
                                            </p:txEl>
                                          </p:spTgt>
                                        </p:tgtEl>
                                        <p:attrNameLst>
                                          <p:attrName>style.visibility</p:attrName>
                                        </p:attrNameLst>
                                      </p:cBhvr>
                                      <p:to>
                                        <p:strVal val="visible"/>
                                      </p:to>
                                    </p:set>
                                    <p:anim calcmode="lin" valueType="num">
                                      <p:cBhvr additive="base">
                                        <p:cTn id="73"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18">
                                            <p:txEl>
                                              <p:pRg st="0" end="0"/>
                                            </p:txEl>
                                          </p:spTgt>
                                        </p:tgtEl>
                                        <p:attrNameLst>
                                          <p:attrName>ppt_y</p:attrName>
                                        </p:attrNameLst>
                                      </p:cBhvr>
                                      <p:tavLst>
                                        <p:tav tm="0">
                                          <p:val>
                                            <p:strVal val="1+#ppt_h/2"/>
                                          </p:val>
                                        </p:tav>
                                        <p:tav tm="100000">
                                          <p:val>
                                            <p:strVal val="#ppt_y"/>
                                          </p:val>
                                        </p:tav>
                                      </p:tavLst>
                                    </p:anim>
                                  </p:childTnLst>
                                </p:cTn>
                              </p:par>
                            </p:childTnLst>
                          </p:cTn>
                        </p:par>
                        <p:par>
                          <p:cTn id="75" fill="hold">
                            <p:stCondLst>
                              <p:cond delay="3000"/>
                            </p:stCondLst>
                            <p:childTnLst>
                              <p:par>
                                <p:cTn id="76" presetID="22" presetClass="entr" presetSubtype="8" fill="hold" grpId="0" nodeType="afterEffect">
                                  <p:stCondLst>
                                    <p:cond delay="0"/>
                                  </p:stCondLst>
                                  <p:childTnLst>
                                    <p:set>
                                      <p:cBhvr>
                                        <p:cTn id="77" dur="1" fill="hold">
                                          <p:stCondLst>
                                            <p:cond delay="0"/>
                                          </p:stCondLst>
                                        </p:cTn>
                                        <p:tgtEl>
                                          <p:spTgt spid="19">
                                            <p:txEl>
                                              <p:pRg st="0" end="0"/>
                                            </p:txEl>
                                          </p:spTgt>
                                        </p:tgtEl>
                                        <p:attrNameLst>
                                          <p:attrName>style.visibility</p:attrName>
                                        </p:attrNameLst>
                                      </p:cBhvr>
                                      <p:to>
                                        <p:strVal val="visible"/>
                                      </p:to>
                                    </p:set>
                                    <p:animEffect transition="in" filter="wipe(left)">
                                      <p:cBhvr>
                                        <p:cTn id="78" dur="500"/>
                                        <p:tgtEl>
                                          <p:spTgt spid="19">
                                            <p:txEl>
                                              <p:pRg st="0" end="0"/>
                                            </p:txEl>
                                          </p:spTgt>
                                        </p:tgtEl>
                                      </p:cBhvr>
                                    </p:animEffect>
                                  </p:childTnLst>
                                </p:cTn>
                              </p:par>
                            </p:childTnLst>
                          </p:cTn>
                        </p:par>
                        <p:par>
                          <p:cTn id="79" fill="hold">
                            <p:stCondLst>
                              <p:cond delay="3500"/>
                            </p:stCondLst>
                            <p:childTnLst>
                              <p:par>
                                <p:cTn id="80" presetID="2" presetClass="entr" presetSubtype="2" decel="100000" fill="hold" grpId="0" nodeType="afterEffect">
                                  <p:stCondLst>
                                    <p:cond delay="0"/>
                                  </p:stCondLst>
                                  <p:iterate type="wd">
                                    <p:tmPct val="10000"/>
                                  </p:iterate>
                                  <p:childTnLst>
                                    <p:set>
                                      <p:cBhvr>
                                        <p:cTn id="81" dur="1" fill="hold">
                                          <p:stCondLst>
                                            <p:cond delay="0"/>
                                          </p:stCondLst>
                                        </p:cTn>
                                        <p:tgtEl>
                                          <p:spTgt spid="20">
                                            <p:txEl>
                                              <p:pRg st="0" end="0"/>
                                            </p:txEl>
                                          </p:spTgt>
                                        </p:tgtEl>
                                        <p:attrNameLst>
                                          <p:attrName>style.visibility</p:attrName>
                                        </p:attrNameLst>
                                      </p:cBhvr>
                                      <p:to>
                                        <p:strVal val="visible"/>
                                      </p:to>
                                    </p:set>
                                    <p:anim calcmode="lin" valueType="num">
                                      <p:cBhvr additive="base">
                                        <p:cTn id="82" dur="5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83" dur="500" fill="hold"/>
                                        <p:tgtEl>
                                          <p:spTgt spid="20">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4" decel="100000" fill="hold" grpId="0" nodeType="withEffect">
                                  <p:stCondLst>
                                    <p:cond delay="0"/>
                                  </p:stCondLst>
                                  <p:childTnLst>
                                    <p:set>
                                      <p:cBhvr>
                                        <p:cTn id="85" dur="1" fill="hold">
                                          <p:stCondLst>
                                            <p:cond delay="0"/>
                                          </p:stCondLst>
                                        </p:cTn>
                                        <p:tgtEl>
                                          <p:spTgt spid="21">
                                            <p:txEl>
                                              <p:pRg st="0" end="0"/>
                                            </p:txEl>
                                          </p:spTgt>
                                        </p:tgtEl>
                                        <p:attrNameLst>
                                          <p:attrName>style.visibility</p:attrName>
                                        </p:attrNameLst>
                                      </p:cBhvr>
                                      <p:to>
                                        <p:strVal val="visible"/>
                                      </p:to>
                                    </p:set>
                                    <p:anim calcmode="lin" valueType="num">
                                      <p:cBhvr additive="base">
                                        <p:cTn id="8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87"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88" presetID="2" presetClass="entr" presetSubtype="4"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500" fill="hold"/>
                                        <p:tgtEl>
                                          <p:spTgt spid="22"/>
                                        </p:tgtEl>
                                        <p:attrNameLst>
                                          <p:attrName>ppt_x</p:attrName>
                                        </p:attrNameLst>
                                      </p:cBhvr>
                                      <p:tavLst>
                                        <p:tav tm="0">
                                          <p:val>
                                            <p:strVal val="#ppt_x"/>
                                          </p:val>
                                        </p:tav>
                                        <p:tav tm="100000">
                                          <p:val>
                                            <p:strVal val="#ppt_x"/>
                                          </p:val>
                                        </p:tav>
                                      </p:tavLst>
                                    </p:anim>
                                    <p:anim calcmode="lin" valueType="num">
                                      <p:cBhvr additive="base">
                                        <p:cTn id="91" dur="500" fill="hold"/>
                                        <p:tgtEl>
                                          <p:spTgt spid="22"/>
                                        </p:tgtEl>
                                        <p:attrNameLst>
                                          <p:attrName>ppt_y</p:attrName>
                                        </p:attrNameLst>
                                      </p:cBhvr>
                                      <p:tavLst>
                                        <p:tav tm="0">
                                          <p:val>
                                            <p:strVal val="1+#ppt_h/2"/>
                                          </p:val>
                                        </p:tav>
                                        <p:tav tm="100000">
                                          <p:val>
                                            <p:strVal val="#ppt_y"/>
                                          </p:val>
                                        </p:tav>
                                      </p:tavLst>
                                    </p:anim>
                                  </p:childTnLst>
                                </p:cTn>
                              </p:par>
                            </p:childTnLst>
                          </p:cTn>
                        </p:par>
                        <p:par>
                          <p:cTn id="92" fill="hold">
                            <p:stCondLst>
                              <p:cond delay="4100"/>
                            </p:stCondLst>
                            <p:childTnLst>
                              <p:par>
                                <p:cTn id="93" presetID="53" presetClass="entr" presetSubtype="16"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 calcmode="lin" valueType="num">
                                      <p:cBhvr>
                                        <p:cTn id="95" dur="500" fill="hold"/>
                                        <p:tgtEl>
                                          <p:spTgt spid="23"/>
                                        </p:tgtEl>
                                        <p:attrNameLst>
                                          <p:attrName>ppt_w</p:attrName>
                                        </p:attrNameLst>
                                      </p:cBhvr>
                                      <p:tavLst>
                                        <p:tav tm="0">
                                          <p:val>
                                            <p:fltVal val="0"/>
                                          </p:val>
                                        </p:tav>
                                        <p:tav tm="100000">
                                          <p:val>
                                            <p:strVal val="#ppt_w"/>
                                          </p:val>
                                        </p:tav>
                                      </p:tavLst>
                                    </p:anim>
                                    <p:anim calcmode="lin" valueType="num">
                                      <p:cBhvr>
                                        <p:cTn id="96" dur="500" fill="hold"/>
                                        <p:tgtEl>
                                          <p:spTgt spid="23"/>
                                        </p:tgtEl>
                                        <p:attrNameLst>
                                          <p:attrName>ppt_h</p:attrName>
                                        </p:attrNameLst>
                                      </p:cBhvr>
                                      <p:tavLst>
                                        <p:tav tm="0">
                                          <p:val>
                                            <p:fltVal val="0"/>
                                          </p:val>
                                        </p:tav>
                                        <p:tav tm="100000">
                                          <p:val>
                                            <p:strVal val="#ppt_h"/>
                                          </p:val>
                                        </p:tav>
                                      </p:tavLst>
                                    </p:anim>
                                    <p:animEffect transition="in" filter="fade">
                                      <p:cBhvr>
                                        <p:cTn id="97" dur="500"/>
                                        <p:tgtEl>
                                          <p:spTgt spid="23"/>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24"/>
                                        </p:tgtEl>
                                        <p:attrNameLst>
                                          <p:attrName>style.visibility</p:attrName>
                                        </p:attrNameLst>
                                      </p:cBhvr>
                                      <p:to>
                                        <p:strVal val="visible"/>
                                      </p:to>
                                    </p:set>
                                    <p:anim calcmode="lin" valueType="num">
                                      <p:cBhvr>
                                        <p:cTn id="100" dur="500" fill="hold"/>
                                        <p:tgtEl>
                                          <p:spTgt spid="24"/>
                                        </p:tgtEl>
                                        <p:attrNameLst>
                                          <p:attrName>ppt_w</p:attrName>
                                        </p:attrNameLst>
                                      </p:cBhvr>
                                      <p:tavLst>
                                        <p:tav tm="0">
                                          <p:val>
                                            <p:fltVal val="0"/>
                                          </p:val>
                                        </p:tav>
                                        <p:tav tm="100000">
                                          <p:val>
                                            <p:strVal val="#ppt_w"/>
                                          </p:val>
                                        </p:tav>
                                      </p:tavLst>
                                    </p:anim>
                                    <p:anim calcmode="lin" valueType="num">
                                      <p:cBhvr>
                                        <p:cTn id="101" dur="500" fill="hold"/>
                                        <p:tgtEl>
                                          <p:spTgt spid="24"/>
                                        </p:tgtEl>
                                        <p:attrNameLst>
                                          <p:attrName>ppt_h</p:attrName>
                                        </p:attrNameLst>
                                      </p:cBhvr>
                                      <p:tavLst>
                                        <p:tav tm="0">
                                          <p:val>
                                            <p:fltVal val="0"/>
                                          </p:val>
                                        </p:tav>
                                        <p:tav tm="100000">
                                          <p:val>
                                            <p:strVal val="#ppt_h"/>
                                          </p:val>
                                        </p:tav>
                                      </p:tavLst>
                                    </p:anim>
                                    <p:animEffect transition="in" filter="fade">
                                      <p:cBhvr>
                                        <p:cTn id="102" dur="500"/>
                                        <p:tgtEl>
                                          <p:spTgt spid="24"/>
                                        </p:tgtEl>
                                      </p:cBhvr>
                                    </p:animEffect>
                                  </p:childTnLst>
                                </p:cTn>
                              </p:par>
                            </p:childTnLst>
                          </p:cTn>
                        </p:par>
                        <p:par>
                          <p:cTn id="103" fill="hold">
                            <p:stCondLst>
                              <p:cond delay="4600"/>
                            </p:stCondLst>
                            <p:childTnLst>
                              <p:par>
                                <p:cTn id="104" presetID="2" presetClass="entr" presetSubtype="2" decel="100000" fill="hold" grpId="0" nodeType="afterEffect">
                                  <p:stCondLst>
                                    <p:cond delay="0"/>
                                  </p:stCondLst>
                                  <p:iterate type="wd">
                                    <p:tmPct val="10000"/>
                                  </p:iterate>
                                  <p:childTnLst>
                                    <p:set>
                                      <p:cBhvr>
                                        <p:cTn id="105" dur="1" fill="hold">
                                          <p:stCondLst>
                                            <p:cond delay="0"/>
                                          </p:stCondLst>
                                        </p:cTn>
                                        <p:tgtEl>
                                          <p:spTgt spid="29">
                                            <p:txEl>
                                              <p:pRg st="0" end="0"/>
                                            </p:txEl>
                                          </p:spTgt>
                                        </p:tgtEl>
                                        <p:attrNameLst>
                                          <p:attrName>style.visibility</p:attrName>
                                        </p:attrNameLst>
                                      </p:cBhvr>
                                      <p:to>
                                        <p:strVal val="visible"/>
                                      </p:to>
                                    </p:set>
                                    <p:anim calcmode="lin" valueType="num">
                                      <p:cBhvr additive="base">
                                        <p:cTn id="10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10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108" fill="hold">
                            <p:stCondLst>
                              <p:cond delay="5200"/>
                            </p:stCondLst>
                            <p:childTnLst>
                              <p:par>
                                <p:cTn id="109" presetID="53" presetClass="entr" presetSubtype="16" fill="hold" grpId="0" nodeType="afterEffect">
                                  <p:stCondLst>
                                    <p:cond delay="0"/>
                                  </p:stCondLst>
                                  <p:childTnLst>
                                    <p:set>
                                      <p:cBhvr>
                                        <p:cTn id="110" dur="1" fill="hold">
                                          <p:stCondLst>
                                            <p:cond delay="0"/>
                                          </p:stCondLst>
                                        </p:cTn>
                                        <p:tgtEl>
                                          <p:spTgt spid="25"/>
                                        </p:tgtEl>
                                        <p:attrNameLst>
                                          <p:attrName>style.visibility</p:attrName>
                                        </p:attrNameLst>
                                      </p:cBhvr>
                                      <p:to>
                                        <p:strVal val="visible"/>
                                      </p:to>
                                    </p:set>
                                    <p:anim calcmode="lin" valueType="num">
                                      <p:cBhvr>
                                        <p:cTn id="111" dur="500" fill="hold"/>
                                        <p:tgtEl>
                                          <p:spTgt spid="25"/>
                                        </p:tgtEl>
                                        <p:attrNameLst>
                                          <p:attrName>ppt_w</p:attrName>
                                        </p:attrNameLst>
                                      </p:cBhvr>
                                      <p:tavLst>
                                        <p:tav tm="0">
                                          <p:val>
                                            <p:fltVal val="0"/>
                                          </p:val>
                                        </p:tav>
                                        <p:tav tm="100000">
                                          <p:val>
                                            <p:strVal val="#ppt_w"/>
                                          </p:val>
                                        </p:tav>
                                      </p:tavLst>
                                    </p:anim>
                                    <p:anim calcmode="lin" valueType="num">
                                      <p:cBhvr>
                                        <p:cTn id="112" dur="500" fill="hold"/>
                                        <p:tgtEl>
                                          <p:spTgt spid="25"/>
                                        </p:tgtEl>
                                        <p:attrNameLst>
                                          <p:attrName>ppt_h</p:attrName>
                                        </p:attrNameLst>
                                      </p:cBhvr>
                                      <p:tavLst>
                                        <p:tav tm="0">
                                          <p:val>
                                            <p:fltVal val="0"/>
                                          </p:val>
                                        </p:tav>
                                        <p:tav tm="100000">
                                          <p:val>
                                            <p:strVal val="#ppt_h"/>
                                          </p:val>
                                        </p:tav>
                                      </p:tavLst>
                                    </p:anim>
                                    <p:animEffect transition="in" filter="fade">
                                      <p:cBhvr>
                                        <p:cTn id="113" dur="500"/>
                                        <p:tgtEl>
                                          <p:spTgt spid="25"/>
                                        </p:tgtEl>
                                      </p:cBhvr>
                                    </p:animEffect>
                                  </p:childTnLst>
                                </p:cTn>
                              </p:par>
                              <p:par>
                                <p:cTn id="114" presetID="53" presetClass="entr" presetSubtype="16" fill="hold" grpId="0" nodeType="withEffect">
                                  <p:stCondLst>
                                    <p:cond delay="0"/>
                                  </p:stCondLst>
                                  <p:childTnLst>
                                    <p:set>
                                      <p:cBhvr>
                                        <p:cTn id="115" dur="1" fill="hold">
                                          <p:stCondLst>
                                            <p:cond delay="0"/>
                                          </p:stCondLst>
                                        </p:cTn>
                                        <p:tgtEl>
                                          <p:spTgt spid="26"/>
                                        </p:tgtEl>
                                        <p:attrNameLst>
                                          <p:attrName>style.visibility</p:attrName>
                                        </p:attrNameLst>
                                      </p:cBhvr>
                                      <p:to>
                                        <p:strVal val="visible"/>
                                      </p:to>
                                    </p:set>
                                    <p:anim calcmode="lin" valueType="num">
                                      <p:cBhvr>
                                        <p:cTn id="116" dur="500" fill="hold"/>
                                        <p:tgtEl>
                                          <p:spTgt spid="26"/>
                                        </p:tgtEl>
                                        <p:attrNameLst>
                                          <p:attrName>ppt_w</p:attrName>
                                        </p:attrNameLst>
                                      </p:cBhvr>
                                      <p:tavLst>
                                        <p:tav tm="0">
                                          <p:val>
                                            <p:fltVal val="0"/>
                                          </p:val>
                                        </p:tav>
                                        <p:tav tm="100000">
                                          <p:val>
                                            <p:strVal val="#ppt_w"/>
                                          </p:val>
                                        </p:tav>
                                      </p:tavLst>
                                    </p:anim>
                                    <p:anim calcmode="lin" valueType="num">
                                      <p:cBhvr>
                                        <p:cTn id="117" dur="500" fill="hold"/>
                                        <p:tgtEl>
                                          <p:spTgt spid="26"/>
                                        </p:tgtEl>
                                        <p:attrNameLst>
                                          <p:attrName>ppt_h</p:attrName>
                                        </p:attrNameLst>
                                      </p:cBhvr>
                                      <p:tavLst>
                                        <p:tav tm="0">
                                          <p:val>
                                            <p:fltVal val="0"/>
                                          </p:val>
                                        </p:tav>
                                        <p:tav tm="100000">
                                          <p:val>
                                            <p:strVal val="#ppt_h"/>
                                          </p:val>
                                        </p:tav>
                                      </p:tavLst>
                                    </p:anim>
                                    <p:animEffect transition="in" filter="fade">
                                      <p:cBhvr>
                                        <p:cTn id="118" dur="500"/>
                                        <p:tgtEl>
                                          <p:spTgt spid="26"/>
                                        </p:tgtEl>
                                      </p:cBhvr>
                                    </p:animEffect>
                                  </p:childTnLst>
                                </p:cTn>
                              </p:par>
                            </p:childTnLst>
                          </p:cTn>
                        </p:par>
                        <p:par>
                          <p:cTn id="119" fill="hold">
                            <p:stCondLst>
                              <p:cond delay="5700"/>
                            </p:stCondLst>
                            <p:childTnLst>
                              <p:par>
                                <p:cTn id="120" presetID="2" presetClass="entr" presetSubtype="2" decel="100000" fill="hold" grpId="0" nodeType="afterEffect">
                                  <p:stCondLst>
                                    <p:cond delay="0"/>
                                  </p:stCondLst>
                                  <p:iterate type="wd">
                                    <p:tmPct val="10000"/>
                                  </p:iterate>
                                  <p:childTnLst>
                                    <p:set>
                                      <p:cBhvr>
                                        <p:cTn id="121" dur="1" fill="hold">
                                          <p:stCondLst>
                                            <p:cond delay="0"/>
                                          </p:stCondLst>
                                        </p:cTn>
                                        <p:tgtEl>
                                          <p:spTgt spid="30">
                                            <p:txEl>
                                              <p:pRg st="0" end="0"/>
                                            </p:txEl>
                                          </p:spTgt>
                                        </p:tgtEl>
                                        <p:attrNameLst>
                                          <p:attrName>style.visibility</p:attrName>
                                        </p:attrNameLst>
                                      </p:cBhvr>
                                      <p:to>
                                        <p:strVal val="visible"/>
                                      </p:to>
                                    </p:set>
                                    <p:anim calcmode="lin" valueType="num">
                                      <p:cBhvr additive="base">
                                        <p:cTn id="122"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par>
                          <p:cTn id="124" fill="hold">
                            <p:stCondLst>
                              <p:cond delay="6300"/>
                            </p:stCondLst>
                            <p:childTnLst>
                              <p:par>
                                <p:cTn id="125" presetID="53" presetClass="entr" presetSubtype="16" fill="hold" grpId="0" nodeType="afterEffect">
                                  <p:stCondLst>
                                    <p:cond delay="0"/>
                                  </p:stCondLst>
                                  <p:childTnLst>
                                    <p:set>
                                      <p:cBhvr>
                                        <p:cTn id="126" dur="1" fill="hold">
                                          <p:stCondLst>
                                            <p:cond delay="0"/>
                                          </p:stCondLst>
                                        </p:cTn>
                                        <p:tgtEl>
                                          <p:spTgt spid="27"/>
                                        </p:tgtEl>
                                        <p:attrNameLst>
                                          <p:attrName>style.visibility</p:attrName>
                                        </p:attrNameLst>
                                      </p:cBhvr>
                                      <p:to>
                                        <p:strVal val="visible"/>
                                      </p:to>
                                    </p:set>
                                    <p:anim calcmode="lin" valueType="num">
                                      <p:cBhvr>
                                        <p:cTn id="127" dur="500" fill="hold"/>
                                        <p:tgtEl>
                                          <p:spTgt spid="27"/>
                                        </p:tgtEl>
                                        <p:attrNameLst>
                                          <p:attrName>ppt_w</p:attrName>
                                        </p:attrNameLst>
                                      </p:cBhvr>
                                      <p:tavLst>
                                        <p:tav tm="0">
                                          <p:val>
                                            <p:fltVal val="0"/>
                                          </p:val>
                                        </p:tav>
                                        <p:tav tm="100000">
                                          <p:val>
                                            <p:strVal val="#ppt_w"/>
                                          </p:val>
                                        </p:tav>
                                      </p:tavLst>
                                    </p:anim>
                                    <p:anim calcmode="lin" valueType="num">
                                      <p:cBhvr>
                                        <p:cTn id="128" dur="500" fill="hold"/>
                                        <p:tgtEl>
                                          <p:spTgt spid="27"/>
                                        </p:tgtEl>
                                        <p:attrNameLst>
                                          <p:attrName>ppt_h</p:attrName>
                                        </p:attrNameLst>
                                      </p:cBhvr>
                                      <p:tavLst>
                                        <p:tav tm="0">
                                          <p:val>
                                            <p:fltVal val="0"/>
                                          </p:val>
                                        </p:tav>
                                        <p:tav tm="100000">
                                          <p:val>
                                            <p:strVal val="#ppt_h"/>
                                          </p:val>
                                        </p:tav>
                                      </p:tavLst>
                                    </p:anim>
                                    <p:animEffect transition="in" filter="fade">
                                      <p:cBhvr>
                                        <p:cTn id="129" dur="500"/>
                                        <p:tgtEl>
                                          <p:spTgt spid="27"/>
                                        </p:tgtEl>
                                      </p:cBhvr>
                                    </p:animEffect>
                                  </p:childTnLst>
                                </p:cTn>
                              </p:par>
                              <p:par>
                                <p:cTn id="130" presetID="53" presetClass="entr" presetSubtype="16" fill="hold" grpId="0" nodeType="withEffect">
                                  <p:stCondLst>
                                    <p:cond delay="0"/>
                                  </p:stCondLst>
                                  <p:childTnLst>
                                    <p:set>
                                      <p:cBhvr>
                                        <p:cTn id="131" dur="1" fill="hold">
                                          <p:stCondLst>
                                            <p:cond delay="0"/>
                                          </p:stCondLst>
                                        </p:cTn>
                                        <p:tgtEl>
                                          <p:spTgt spid="28"/>
                                        </p:tgtEl>
                                        <p:attrNameLst>
                                          <p:attrName>style.visibility</p:attrName>
                                        </p:attrNameLst>
                                      </p:cBhvr>
                                      <p:to>
                                        <p:strVal val="visible"/>
                                      </p:to>
                                    </p:set>
                                    <p:anim calcmode="lin" valueType="num">
                                      <p:cBhvr>
                                        <p:cTn id="132" dur="500" fill="hold"/>
                                        <p:tgtEl>
                                          <p:spTgt spid="28"/>
                                        </p:tgtEl>
                                        <p:attrNameLst>
                                          <p:attrName>ppt_w</p:attrName>
                                        </p:attrNameLst>
                                      </p:cBhvr>
                                      <p:tavLst>
                                        <p:tav tm="0">
                                          <p:val>
                                            <p:fltVal val="0"/>
                                          </p:val>
                                        </p:tav>
                                        <p:tav tm="100000">
                                          <p:val>
                                            <p:strVal val="#ppt_w"/>
                                          </p:val>
                                        </p:tav>
                                      </p:tavLst>
                                    </p:anim>
                                    <p:anim calcmode="lin" valueType="num">
                                      <p:cBhvr>
                                        <p:cTn id="133" dur="500" fill="hold"/>
                                        <p:tgtEl>
                                          <p:spTgt spid="28"/>
                                        </p:tgtEl>
                                        <p:attrNameLst>
                                          <p:attrName>ppt_h</p:attrName>
                                        </p:attrNameLst>
                                      </p:cBhvr>
                                      <p:tavLst>
                                        <p:tav tm="0">
                                          <p:val>
                                            <p:fltVal val="0"/>
                                          </p:val>
                                        </p:tav>
                                        <p:tav tm="100000">
                                          <p:val>
                                            <p:strVal val="#ppt_h"/>
                                          </p:val>
                                        </p:tav>
                                      </p:tavLst>
                                    </p:anim>
                                    <p:animEffect transition="in" filter="fade">
                                      <p:cBhvr>
                                        <p:cTn id="134" dur="500"/>
                                        <p:tgtEl>
                                          <p:spTgt spid="28"/>
                                        </p:tgtEl>
                                      </p:cBhvr>
                                    </p:animEffect>
                                  </p:childTnLst>
                                </p:cTn>
                              </p:par>
                            </p:childTnLst>
                          </p:cTn>
                        </p:par>
                        <p:par>
                          <p:cTn id="135" fill="hold">
                            <p:stCondLst>
                              <p:cond delay="6800"/>
                            </p:stCondLst>
                            <p:childTnLst>
                              <p:par>
                                <p:cTn id="136" presetID="2" presetClass="entr" presetSubtype="2" decel="100000" fill="hold" grpId="0" nodeType="afterEffect">
                                  <p:stCondLst>
                                    <p:cond delay="0"/>
                                  </p:stCondLst>
                                  <p:iterate type="wd">
                                    <p:tmPct val="10000"/>
                                  </p:iterate>
                                  <p:childTnLst>
                                    <p:set>
                                      <p:cBhvr>
                                        <p:cTn id="137" dur="1" fill="hold">
                                          <p:stCondLst>
                                            <p:cond delay="0"/>
                                          </p:stCondLst>
                                        </p:cTn>
                                        <p:tgtEl>
                                          <p:spTgt spid="31">
                                            <p:txEl>
                                              <p:pRg st="0" end="0"/>
                                            </p:txEl>
                                          </p:spTgt>
                                        </p:tgtEl>
                                        <p:attrNameLst>
                                          <p:attrName>style.visibility</p:attrName>
                                        </p:attrNameLst>
                                      </p:cBhvr>
                                      <p:to>
                                        <p:strVal val="visible"/>
                                      </p:to>
                                    </p:set>
                                    <p:anim calcmode="lin" valueType="num">
                                      <p:cBhvr additive="base">
                                        <p:cTn id="13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13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par>
                          <p:cTn id="140" fill="hold">
                            <p:stCondLst>
                              <p:cond delay="7400"/>
                            </p:stCondLst>
                            <p:childTnLst>
                              <p:par>
                                <p:cTn id="141" presetID="2" presetClass="entr" presetSubtype="2" decel="100000" fill="hold" grpId="0" nodeType="afterEffect">
                                  <p:stCondLst>
                                    <p:cond delay="0"/>
                                  </p:stCondLst>
                                  <p:iterate type="wd">
                                    <p:tmPct val="10000"/>
                                  </p:iterate>
                                  <p:childTnLst>
                                    <p:set>
                                      <p:cBhvr>
                                        <p:cTn id="142" dur="1" fill="hold">
                                          <p:stCondLst>
                                            <p:cond delay="0"/>
                                          </p:stCondLst>
                                        </p:cTn>
                                        <p:tgtEl>
                                          <p:spTgt spid="32">
                                            <p:txEl>
                                              <p:pRg st="0" end="0"/>
                                            </p:txEl>
                                          </p:spTgt>
                                        </p:tgtEl>
                                        <p:attrNameLst>
                                          <p:attrName>style.visibility</p:attrName>
                                        </p:attrNameLst>
                                      </p:cBhvr>
                                      <p:to>
                                        <p:strVal val="visible"/>
                                      </p:to>
                                    </p:set>
                                    <p:anim calcmode="lin" valueType="num">
                                      <p:cBhvr additive="base">
                                        <p:cTn id="143"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44" dur="500" fill="hold"/>
                                        <p:tgtEl>
                                          <p:spTgt spid="32">
                                            <p:txEl>
                                              <p:pRg st="0" end="0"/>
                                            </p:txEl>
                                          </p:spTgt>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33"/>
                                        </p:tgtEl>
                                        <p:attrNameLst>
                                          <p:attrName>style.visibility</p:attrName>
                                        </p:attrNameLst>
                                      </p:cBhvr>
                                      <p:to>
                                        <p:strVal val="visible"/>
                                      </p:to>
                                    </p:set>
                                    <p:anim calcmode="lin" valueType="num">
                                      <p:cBhvr additive="base">
                                        <p:cTn id="147" dur="500" fill="hold"/>
                                        <p:tgtEl>
                                          <p:spTgt spid="33"/>
                                        </p:tgtEl>
                                        <p:attrNameLst>
                                          <p:attrName>ppt_x</p:attrName>
                                        </p:attrNameLst>
                                      </p:cBhvr>
                                      <p:tavLst>
                                        <p:tav tm="0">
                                          <p:val>
                                            <p:strVal val="#ppt_x"/>
                                          </p:val>
                                        </p:tav>
                                        <p:tav tm="100000">
                                          <p:val>
                                            <p:strVal val="#ppt_x"/>
                                          </p:val>
                                        </p:tav>
                                      </p:tavLst>
                                    </p:anim>
                                    <p:anim calcmode="lin" valueType="num">
                                      <p:cBhvr additive="base">
                                        <p:cTn id="148" dur="500" fill="hold"/>
                                        <p:tgtEl>
                                          <p:spTgt spid="33"/>
                                        </p:tgtEl>
                                        <p:attrNameLst>
                                          <p:attrName>ppt_y</p:attrName>
                                        </p:attrNameLst>
                                      </p:cBhvr>
                                      <p:tavLst>
                                        <p:tav tm="0">
                                          <p:val>
                                            <p:strVal val="1+#ppt_h/2"/>
                                          </p:val>
                                        </p:tav>
                                        <p:tav tm="100000">
                                          <p:val>
                                            <p:strVal val="#ppt_y"/>
                                          </p:val>
                                        </p:tav>
                                      </p:tavLst>
                                    </p:anim>
                                  </p:childTnLst>
                                </p:cTn>
                              </p:par>
                            </p:childTnLst>
                          </p:cTn>
                        </p:par>
                        <p:par>
                          <p:cTn id="149" fill="hold">
                            <p:stCondLst>
                              <p:cond delay="8000"/>
                            </p:stCondLst>
                            <p:childTnLst>
                              <p:par>
                                <p:cTn id="150" presetID="22" presetClass="entr" presetSubtype="8" fill="hold" grpId="0" nodeType="afterEffect">
                                  <p:stCondLst>
                                    <p:cond delay="0"/>
                                  </p:stCondLst>
                                  <p:childTnLst>
                                    <p:set>
                                      <p:cBhvr>
                                        <p:cTn id="151" dur="1" fill="hold">
                                          <p:stCondLst>
                                            <p:cond delay="0"/>
                                          </p:stCondLst>
                                        </p:cTn>
                                        <p:tgtEl>
                                          <p:spTgt spid="34">
                                            <p:txEl>
                                              <p:pRg st="0" end="0"/>
                                            </p:txEl>
                                          </p:spTgt>
                                        </p:tgtEl>
                                        <p:attrNameLst>
                                          <p:attrName>style.visibility</p:attrName>
                                        </p:attrNameLst>
                                      </p:cBhvr>
                                      <p:to>
                                        <p:strVal val="visible"/>
                                      </p:to>
                                    </p:set>
                                    <p:animEffect transition="in" filter="wipe(left)">
                                      <p:cBhvr>
                                        <p:cTn id="152" dur="500"/>
                                        <p:tgtEl>
                                          <p:spTgt spid="34">
                                            <p:txEl>
                                              <p:pRg st="0" end="0"/>
                                            </p:txEl>
                                          </p:spTgt>
                                        </p:tgtEl>
                                      </p:cBhvr>
                                    </p:animEffect>
                                  </p:childTnLst>
                                </p:cTn>
                              </p:par>
                              <p:par>
                                <p:cTn id="153" presetID="22" presetClass="entr" presetSubtype="8" fill="hold" nodeType="withEffect">
                                  <p:stCondLst>
                                    <p:cond delay="0"/>
                                  </p:stCondLst>
                                  <p:childTnLst>
                                    <p:set>
                                      <p:cBhvr>
                                        <p:cTn id="154" dur="1" fill="hold">
                                          <p:stCondLst>
                                            <p:cond delay="0"/>
                                          </p:stCondLst>
                                        </p:cTn>
                                        <p:tgtEl>
                                          <p:spTgt spid="97"/>
                                        </p:tgtEl>
                                        <p:attrNameLst>
                                          <p:attrName>style.visibility</p:attrName>
                                        </p:attrNameLst>
                                      </p:cBhvr>
                                      <p:to>
                                        <p:strVal val="visible"/>
                                      </p:to>
                                    </p:set>
                                    <p:animEffect transition="in" filter="wipe(left)">
                                      <p:cBhvr>
                                        <p:cTn id="155" dur="500"/>
                                        <p:tgtEl>
                                          <p:spTgt spid="97"/>
                                        </p:tgtEl>
                                      </p:cBhvr>
                                    </p:animEffect>
                                  </p:childTnLst>
                                </p:cTn>
                              </p:par>
                            </p:childTnLst>
                          </p:cTn>
                        </p:par>
                        <p:par>
                          <p:cTn id="156" fill="hold">
                            <p:stCondLst>
                              <p:cond delay="8500"/>
                            </p:stCondLst>
                            <p:childTnLst>
                              <p:par>
                                <p:cTn id="157" presetID="22" presetClass="entr" presetSubtype="8" fill="hold" grpId="0" nodeType="afterEffect">
                                  <p:stCondLst>
                                    <p:cond delay="0"/>
                                  </p:stCondLst>
                                  <p:childTnLst>
                                    <p:set>
                                      <p:cBhvr>
                                        <p:cTn id="158" dur="1" fill="hold">
                                          <p:stCondLst>
                                            <p:cond delay="0"/>
                                          </p:stCondLst>
                                        </p:cTn>
                                        <p:tgtEl>
                                          <p:spTgt spid="61">
                                            <p:txEl>
                                              <p:pRg st="0" end="0"/>
                                            </p:txEl>
                                          </p:spTgt>
                                        </p:tgtEl>
                                        <p:attrNameLst>
                                          <p:attrName>style.visibility</p:attrName>
                                        </p:attrNameLst>
                                      </p:cBhvr>
                                      <p:to>
                                        <p:strVal val="visible"/>
                                      </p:to>
                                    </p:set>
                                    <p:animEffect transition="in" filter="wipe(left)">
                                      <p:cBhvr>
                                        <p:cTn id="159" dur="500"/>
                                        <p:tgtEl>
                                          <p:spTgt spid="61">
                                            <p:txEl>
                                              <p:pRg st="0" end="0"/>
                                            </p:txEl>
                                          </p:spTgt>
                                        </p:tgtEl>
                                      </p:cBhvr>
                                    </p:animEffect>
                                  </p:childTnLst>
                                </p:cTn>
                              </p:par>
                              <p:par>
                                <p:cTn id="160" presetID="22" presetClass="entr" presetSubtype="8" fill="hold" nodeType="withEffect">
                                  <p:stCondLst>
                                    <p:cond delay="0"/>
                                  </p:stCondLst>
                                  <p:childTnLst>
                                    <p:set>
                                      <p:cBhvr>
                                        <p:cTn id="161" dur="1" fill="hold">
                                          <p:stCondLst>
                                            <p:cond delay="0"/>
                                          </p:stCondLst>
                                        </p:cTn>
                                        <p:tgtEl>
                                          <p:spTgt spid="98"/>
                                        </p:tgtEl>
                                        <p:attrNameLst>
                                          <p:attrName>style.visibility</p:attrName>
                                        </p:attrNameLst>
                                      </p:cBhvr>
                                      <p:to>
                                        <p:strVal val="visible"/>
                                      </p:to>
                                    </p:set>
                                    <p:animEffect transition="in" filter="wipe(left)">
                                      <p:cBhvr>
                                        <p:cTn id="162" dur="500"/>
                                        <p:tgtEl>
                                          <p:spTgt spid="98"/>
                                        </p:tgtEl>
                                      </p:cBhvr>
                                    </p:animEffect>
                                  </p:childTnLst>
                                </p:cTn>
                              </p:par>
                            </p:childTnLst>
                          </p:cTn>
                        </p:par>
                        <p:par>
                          <p:cTn id="163" fill="hold">
                            <p:stCondLst>
                              <p:cond delay="9000"/>
                            </p:stCondLst>
                            <p:childTnLst>
                              <p:par>
                                <p:cTn id="164" presetID="22" presetClass="entr" presetSubtype="8" fill="hold" grpId="0" nodeType="afterEffect">
                                  <p:stCondLst>
                                    <p:cond delay="0"/>
                                  </p:stCondLst>
                                  <p:childTnLst>
                                    <p:set>
                                      <p:cBhvr>
                                        <p:cTn id="165" dur="1" fill="hold">
                                          <p:stCondLst>
                                            <p:cond delay="0"/>
                                          </p:stCondLst>
                                        </p:cTn>
                                        <p:tgtEl>
                                          <p:spTgt spid="73">
                                            <p:txEl>
                                              <p:pRg st="0" end="0"/>
                                            </p:txEl>
                                          </p:spTgt>
                                        </p:tgtEl>
                                        <p:attrNameLst>
                                          <p:attrName>style.visibility</p:attrName>
                                        </p:attrNameLst>
                                      </p:cBhvr>
                                      <p:to>
                                        <p:strVal val="visible"/>
                                      </p:to>
                                    </p:set>
                                    <p:animEffect transition="in" filter="wipe(left)">
                                      <p:cBhvr>
                                        <p:cTn id="166" dur="500"/>
                                        <p:tgtEl>
                                          <p:spTgt spid="73">
                                            <p:txEl>
                                              <p:pRg st="0" end="0"/>
                                            </p:txEl>
                                          </p:spTgt>
                                        </p:tgtEl>
                                      </p:cBhvr>
                                    </p:animEffect>
                                  </p:childTnLst>
                                </p:cTn>
                              </p:par>
                              <p:par>
                                <p:cTn id="167" presetID="22" presetClass="entr" presetSubtype="8" fill="hold" nodeType="withEffect">
                                  <p:stCondLst>
                                    <p:cond delay="0"/>
                                  </p:stCondLst>
                                  <p:childTnLst>
                                    <p:set>
                                      <p:cBhvr>
                                        <p:cTn id="168" dur="1" fill="hold">
                                          <p:stCondLst>
                                            <p:cond delay="0"/>
                                          </p:stCondLst>
                                        </p:cTn>
                                        <p:tgtEl>
                                          <p:spTgt spid="99"/>
                                        </p:tgtEl>
                                        <p:attrNameLst>
                                          <p:attrName>style.visibility</p:attrName>
                                        </p:attrNameLst>
                                      </p:cBhvr>
                                      <p:to>
                                        <p:strVal val="visible"/>
                                      </p:to>
                                    </p:set>
                                    <p:animEffect transition="in" filter="wipe(left)">
                                      <p:cBhvr>
                                        <p:cTn id="169" dur="500"/>
                                        <p:tgtEl>
                                          <p:spTgt spid="99"/>
                                        </p:tgtEl>
                                      </p:cBhvr>
                                    </p:animEffect>
                                  </p:childTnLst>
                                </p:cTn>
                              </p:par>
                            </p:childTnLst>
                          </p:cTn>
                        </p:par>
                        <p:par>
                          <p:cTn id="170" fill="hold">
                            <p:stCondLst>
                              <p:cond delay="9500"/>
                            </p:stCondLst>
                            <p:childTnLst>
                              <p:par>
                                <p:cTn id="171" presetID="22" presetClass="entr" presetSubtype="8" fill="hold" grpId="0" nodeType="afterEffect">
                                  <p:stCondLst>
                                    <p:cond delay="0"/>
                                  </p:stCondLst>
                                  <p:childTnLst>
                                    <p:set>
                                      <p:cBhvr>
                                        <p:cTn id="172" dur="1" fill="hold">
                                          <p:stCondLst>
                                            <p:cond delay="0"/>
                                          </p:stCondLst>
                                        </p:cTn>
                                        <p:tgtEl>
                                          <p:spTgt spid="85">
                                            <p:txEl>
                                              <p:pRg st="0" end="0"/>
                                            </p:txEl>
                                          </p:spTgt>
                                        </p:tgtEl>
                                        <p:attrNameLst>
                                          <p:attrName>style.visibility</p:attrName>
                                        </p:attrNameLst>
                                      </p:cBhvr>
                                      <p:to>
                                        <p:strVal val="visible"/>
                                      </p:to>
                                    </p:set>
                                    <p:animEffect transition="in" filter="wipe(left)">
                                      <p:cBhvr>
                                        <p:cTn id="173" dur="500"/>
                                        <p:tgtEl>
                                          <p:spTgt spid="85">
                                            <p:txEl>
                                              <p:pRg st="0" end="0"/>
                                            </p:txEl>
                                          </p:spTgt>
                                        </p:tgtEl>
                                      </p:cBhvr>
                                    </p:animEffect>
                                  </p:childTnLst>
                                </p:cTn>
                              </p:par>
                              <p:par>
                                <p:cTn id="174" presetID="22" presetClass="entr" presetSubtype="8" fill="hold" nodeType="withEffect">
                                  <p:stCondLst>
                                    <p:cond delay="0"/>
                                  </p:stCondLst>
                                  <p:childTnLst>
                                    <p:set>
                                      <p:cBhvr>
                                        <p:cTn id="175" dur="1" fill="hold">
                                          <p:stCondLst>
                                            <p:cond delay="0"/>
                                          </p:stCondLst>
                                        </p:cTn>
                                        <p:tgtEl>
                                          <p:spTgt spid="100"/>
                                        </p:tgtEl>
                                        <p:attrNameLst>
                                          <p:attrName>style.visibility</p:attrName>
                                        </p:attrNameLst>
                                      </p:cBhvr>
                                      <p:to>
                                        <p:strVal val="visible"/>
                                      </p:to>
                                    </p:set>
                                    <p:animEffect transition="in" filter="wipe(left)">
                                      <p:cBhvr>
                                        <p:cTn id="176"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9" grpId="1" animBg="1"/>
      <p:bldP spid="10" grpId="0" animBg="1"/>
      <p:bldP spid="10" grpId="1" animBg="1"/>
      <p:bldP spid="11" grpId="0" animBg="1"/>
      <p:bldP spid="11" grpId="1" animBg="1"/>
      <p:bldP spid="12" grpId="0" animBg="1"/>
      <p:bldP spid="12" grpId="1" animBg="1"/>
      <p:bldP spid="13" grpId="0" animBg="1"/>
      <p:bldP spid="13" grpId="1" animBg="1"/>
      <p:bldP spid="14" grpId="0" animBg="1"/>
      <p:bldP spid="14" grpId="1" animBg="1"/>
      <p:bldP spid="16" grpId="0" animBg="1"/>
      <p:bldP spid="16" grpId="1" animBg="1"/>
      <p:bldP spid="18" grpId="0" build="p">
        <p:tmplLst>
          <p:tmpl lvl="1">
            <p:tnLst>
              <p:par>
                <p:cTn presetID="2" presetClass="entr" presetSubtype="4" decel="100000" fill="hold" nodeType="afterEffect">
                  <p:stCondLst>
                    <p:cond delay="50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2" presetClass="entr" presetSubtype="8"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left)">
                      <p:cBhvr>
                        <p:cTn dur="500"/>
                        <p:tgtEl>
                          <p:spTgt spid="19"/>
                        </p:tgtEl>
                      </p:cBhvr>
                    </p:animEffect>
                  </p:childTnLst>
                </p:cTn>
              </p:par>
            </p:tnLst>
          </p:tmpl>
        </p:tmplLst>
      </p:bldP>
      <p:bldP spid="2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1+#ppt_w/2"/>
                          </p:val>
                        </p:tav>
                        <p:tav tm="100000">
                          <p:val>
                            <p:strVal val="#ppt_x"/>
                          </p:val>
                        </p:tav>
                      </p:tavLst>
                    </p:anim>
                    <p:anim calcmode="lin" valueType="num">
                      <p:cBhvr additive="base">
                        <p:cTn dur="500" fill="hold"/>
                        <p:tgtEl>
                          <p:spTgt spid="20"/>
                        </p:tgtEl>
                        <p:attrNameLst>
                          <p:attrName>ppt_y</p:attrName>
                        </p:attrNameLst>
                      </p:cBhvr>
                      <p:tavLst>
                        <p:tav tm="0">
                          <p:val>
                            <p:strVal val="#ppt_y"/>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p:bldP spid="25" grpId="0" animBg="1"/>
      <p:bldP spid="26" grpId="0"/>
      <p:bldP spid="27" grpId="0" animBg="1"/>
      <p:bldP spid="28" grpId="0"/>
      <p:bldP spid="2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P spid="30"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P spid="31"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500"/>
                        <p:tgtEl>
                          <p:spTgt spid="34"/>
                        </p:tgtEl>
                      </p:cBhvr>
                    </p:animEffect>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73" grpId="0" build="p">
        <p:tmplLst>
          <p:tmpl lvl="1">
            <p:tnLst>
              <p:par>
                <p:cTn presetID="22" presetClass="entr" presetSubtype="8" fill="hold" nodeType="afterEffect">
                  <p:stCondLst>
                    <p:cond delay="0"/>
                  </p:stCondLst>
                  <p:childTnLst>
                    <p:set>
                      <p:cBhvr>
                        <p:cTn dur="1" fill="hold">
                          <p:stCondLst>
                            <p:cond delay="0"/>
                          </p:stCondLst>
                        </p:cTn>
                        <p:tgtEl>
                          <p:spTgt spid="73"/>
                        </p:tgtEl>
                        <p:attrNameLst>
                          <p:attrName>style.visibility</p:attrName>
                        </p:attrNameLst>
                      </p:cBhvr>
                      <p:to>
                        <p:strVal val="visible"/>
                      </p:to>
                    </p:set>
                    <p:animEffect transition="in" filter="wipe(left)">
                      <p:cBhvr>
                        <p:cTn dur="500"/>
                        <p:tgtEl>
                          <p:spTgt spid="73"/>
                        </p:tgtEl>
                      </p:cBhvr>
                    </p:animEffect>
                  </p:childTnLst>
                </p:cTn>
              </p:par>
            </p:tnLst>
          </p:tmpl>
        </p:tmplLst>
      </p:bldP>
      <p:bldP spid="85" grpId="0" build="p">
        <p:tmplLst>
          <p:tmpl lvl="1">
            <p:tnLst>
              <p:par>
                <p:cTn presetID="22" presetClass="entr" presetSubtype="8" fill="hold" nodeType="afterEffect">
                  <p:stCondLst>
                    <p:cond delay="0"/>
                  </p:stCondLst>
                  <p:childTnLst>
                    <p:set>
                      <p:cBhvr>
                        <p:cTn dur="1" fill="hold">
                          <p:stCondLst>
                            <p:cond delay="0"/>
                          </p:stCondLst>
                        </p:cTn>
                        <p:tgtEl>
                          <p:spTgt spid="85"/>
                        </p:tgtEl>
                        <p:attrNameLst>
                          <p:attrName>style.visibility</p:attrName>
                        </p:attrNameLst>
                      </p:cBhvr>
                      <p:to>
                        <p:strVal val="visible"/>
                      </p:to>
                    </p:set>
                    <p:animEffect transition="in" filter="wipe(left)">
                      <p:cBhvr>
                        <p:cTn dur="500"/>
                        <p:tgtEl>
                          <p:spTgt spid="85"/>
                        </p:tgtEl>
                      </p:cBhvr>
                    </p:animEffect>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0" y="5533873"/>
            <a:ext cx="18286413" cy="136071"/>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6508" y="5533873"/>
            <a:ext cx="2871934" cy="13607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15438932" y="5533871"/>
            <a:ext cx="2847482" cy="13607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11290994" y="5533871"/>
            <a:ext cx="4160968" cy="13607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7047864" y="5533871"/>
            <a:ext cx="4160968" cy="1360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userDrawn="1"/>
        </p:nvSpPr>
        <p:spPr>
          <a:xfrm>
            <a:off x="2886896" y="5533872"/>
            <a:ext cx="4160968" cy="136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573641" y="5297107"/>
            <a:ext cx="609600" cy="6096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743064" y="5297107"/>
            <a:ext cx="609600" cy="6096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928464" y="5297107"/>
            <a:ext cx="609600" cy="6096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5108578" y="5297107"/>
            <a:ext cx="609600" cy="6096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プレースホルダー 6"/>
          <p:cNvSpPr>
            <a:spLocks noGrp="1"/>
          </p:cNvSpPr>
          <p:nvPr>
            <p:ph type="body" sz="quarter" idx="20" hasCustomPrompt="1"/>
          </p:nvPr>
        </p:nvSpPr>
        <p:spPr>
          <a:xfrm>
            <a:off x="1656175" y="4534744"/>
            <a:ext cx="2444532"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1" name="テキスト プレースホルダー 6"/>
          <p:cNvSpPr>
            <a:spLocks noGrp="1"/>
          </p:cNvSpPr>
          <p:nvPr>
            <p:ph type="body" sz="quarter" idx="21" hasCustomPrompt="1"/>
          </p:nvPr>
        </p:nvSpPr>
        <p:spPr>
          <a:xfrm>
            <a:off x="604304" y="3852575"/>
            <a:ext cx="454827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4" hasCustomPrompt="1"/>
          </p:nvPr>
        </p:nvSpPr>
        <p:spPr>
          <a:xfrm>
            <a:off x="604304" y="2428968"/>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3" name="正方形/長方形 22"/>
          <p:cNvSpPr/>
          <p:nvPr userDrawn="1"/>
        </p:nvSpPr>
        <p:spPr>
          <a:xfrm>
            <a:off x="1258261" y="37888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テキスト プレースホルダー 6"/>
          <p:cNvSpPr>
            <a:spLocks noGrp="1"/>
          </p:cNvSpPr>
          <p:nvPr>
            <p:ph type="body" sz="quarter" idx="25" hasCustomPrompt="1"/>
          </p:nvPr>
        </p:nvSpPr>
        <p:spPr>
          <a:xfrm>
            <a:off x="5825598" y="5961947"/>
            <a:ext cx="2444532"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5" name="テキスト プレースホルダー 6"/>
          <p:cNvSpPr>
            <a:spLocks noGrp="1"/>
          </p:cNvSpPr>
          <p:nvPr>
            <p:ph type="body" sz="quarter" idx="26" hasCustomPrompt="1"/>
          </p:nvPr>
        </p:nvSpPr>
        <p:spPr>
          <a:xfrm>
            <a:off x="4773727" y="6629607"/>
            <a:ext cx="454827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6" name="正方形/長方形 25"/>
          <p:cNvSpPr/>
          <p:nvPr userDrawn="1"/>
        </p:nvSpPr>
        <p:spPr>
          <a:xfrm>
            <a:off x="5427684" y="73787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p:ph type="body" sz="quarter" idx="27" hasCustomPrompt="1"/>
          </p:nvPr>
        </p:nvSpPr>
        <p:spPr>
          <a:xfrm>
            <a:off x="4773727"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8" hasCustomPrompt="1"/>
          </p:nvPr>
        </p:nvSpPr>
        <p:spPr>
          <a:xfrm>
            <a:off x="10010998" y="4512972"/>
            <a:ext cx="2444532"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29" name="テキスト プレースホルダー 6"/>
          <p:cNvSpPr>
            <a:spLocks noGrp="1"/>
          </p:cNvSpPr>
          <p:nvPr>
            <p:ph type="body" sz="quarter" idx="29" hasCustomPrompt="1"/>
          </p:nvPr>
        </p:nvSpPr>
        <p:spPr>
          <a:xfrm>
            <a:off x="8959127" y="3830803"/>
            <a:ext cx="454827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30" hasCustomPrompt="1"/>
          </p:nvPr>
        </p:nvSpPr>
        <p:spPr>
          <a:xfrm>
            <a:off x="8959127" y="2407196"/>
            <a:ext cx="4548274" cy="123456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1" name="正方形/長方形 30"/>
          <p:cNvSpPr/>
          <p:nvPr userDrawn="1"/>
        </p:nvSpPr>
        <p:spPr>
          <a:xfrm>
            <a:off x="9613084" y="3767111"/>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テキスト プレースホルダー 6"/>
          <p:cNvSpPr>
            <a:spLocks noGrp="1"/>
          </p:cNvSpPr>
          <p:nvPr>
            <p:ph type="body" sz="quarter" idx="31" hasCustomPrompt="1"/>
          </p:nvPr>
        </p:nvSpPr>
        <p:spPr>
          <a:xfrm>
            <a:off x="14215755" y="5961947"/>
            <a:ext cx="2444532"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33" name="テキスト プレースホルダー 6"/>
          <p:cNvSpPr>
            <a:spLocks noGrp="1"/>
          </p:cNvSpPr>
          <p:nvPr>
            <p:ph type="body" sz="quarter" idx="32" hasCustomPrompt="1"/>
          </p:nvPr>
        </p:nvSpPr>
        <p:spPr>
          <a:xfrm>
            <a:off x="13163884" y="6629607"/>
            <a:ext cx="4548274" cy="720080"/>
          </a:xfrm>
        </p:spPr>
        <p:txBody>
          <a:bodyPr anchor="t">
            <a:noAutofit/>
          </a:bodyPr>
          <a:lstStyle>
            <a:lvl1pPr algn="ctr">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4" name="正方形/長方形 33"/>
          <p:cNvSpPr/>
          <p:nvPr userDrawn="1"/>
        </p:nvSpPr>
        <p:spPr>
          <a:xfrm>
            <a:off x="13817841" y="737871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33" hasCustomPrompt="1"/>
          </p:nvPr>
        </p:nvSpPr>
        <p:spPr>
          <a:xfrm>
            <a:off x="13163884" y="7581347"/>
            <a:ext cx="4548274" cy="123456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320319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decel="100000"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0-#ppt_w/2"/>
                                          </p:val>
                                        </p:tav>
                                        <p:tav tm="100000">
                                          <p:val>
                                            <p:strVal val="#ppt_x"/>
                                          </p:val>
                                        </p:tav>
                                      </p:tavLst>
                                    </p:anim>
                                    <p:anim calcmode="lin" valueType="num">
                                      <p:cBhvr additive="base">
                                        <p:cTn id="20" dur="500" fill="hold"/>
                                        <p:tgtEl>
                                          <p:spTgt spid="16"/>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wipe(left)">
                                      <p:cBhvr>
                                        <p:cTn id="24" dur="500"/>
                                        <p:tgtEl>
                                          <p:spTgt spid="11"/>
                                        </p:tgtEl>
                                      </p:cBhvr>
                                    </p:animEffect>
                                  </p:childTnLst>
                                </p:cTn>
                              </p:par>
                              <p:par>
                                <p:cTn id="25" presetID="2" presetClass="entr" presetSubtype="1" decel="100000" fill="hold" grpId="0" nodeType="withEffect">
                                  <p:stCondLst>
                                    <p:cond delay="0"/>
                                  </p:stCondLst>
                                  <p:childTnLst>
                                    <p:set>
                                      <p:cBhvr>
                                        <p:cTn id="26" dur="1" fill="hold">
                                          <p:stCondLst>
                                            <p:cond delay="0"/>
                                          </p:stCondLst>
                                        </p:cTn>
                                        <p:tgtEl>
                                          <p:spTgt spid="20">
                                            <p:txEl>
                                              <p:pRg st="0" end="0"/>
                                            </p:txEl>
                                          </p:spTgt>
                                        </p:tgtEl>
                                        <p:attrNameLst>
                                          <p:attrName>style.visibility</p:attrName>
                                        </p:attrNameLst>
                                      </p:cBhvr>
                                      <p:to>
                                        <p:strVal val="visible"/>
                                      </p:to>
                                    </p:set>
                                    <p:anim calcmode="lin" valueType="num">
                                      <p:cBhvr additive="base">
                                        <p:cTn id="27"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0">
                                            <p:txEl>
                                              <p:pRg st="0" end="0"/>
                                            </p:txEl>
                                          </p:spTgt>
                                        </p:tgtEl>
                                        <p:attrNameLst>
                                          <p:attrName>ppt_y</p:attrName>
                                        </p:attrNameLst>
                                      </p:cBhvr>
                                      <p:tavLst>
                                        <p:tav tm="0">
                                          <p:val>
                                            <p:strVal val="0-#ppt_h/2"/>
                                          </p:val>
                                        </p:tav>
                                        <p:tav tm="100000">
                                          <p:val>
                                            <p:strVal val="#ppt_y"/>
                                          </p:val>
                                        </p:tav>
                                      </p:tavLst>
                                    </p:anim>
                                  </p:childTnLst>
                                </p:cTn>
                              </p:par>
                            </p:childTnLst>
                          </p:cTn>
                        </p:par>
                        <p:par>
                          <p:cTn id="29" fill="hold">
                            <p:stCondLst>
                              <p:cond delay="2000"/>
                            </p:stCondLst>
                            <p:childTnLst>
                              <p:par>
                                <p:cTn id="30" presetID="2" presetClass="entr" presetSubtype="1" decel="100000" fill="hold" grpId="0" nodeType="afterEffect">
                                  <p:stCondLst>
                                    <p:cond delay="0"/>
                                  </p:stCondLst>
                                  <p:childTnLst>
                                    <p:set>
                                      <p:cBhvr>
                                        <p:cTn id="31" dur="1" fill="hold">
                                          <p:stCondLst>
                                            <p:cond delay="0"/>
                                          </p:stCondLst>
                                        </p:cTn>
                                        <p:tgtEl>
                                          <p:spTgt spid="21">
                                            <p:txEl>
                                              <p:pRg st="0" end="0"/>
                                            </p:txEl>
                                          </p:spTgt>
                                        </p:tgtEl>
                                        <p:attrNameLst>
                                          <p:attrName>style.visibility</p:attrName>
                                        </p:attrNameLst>
                                      </p:cBhvr>
                                      <p:to>
                                        <p:strVal val="visible"/>
                                      </p:to>
                                    </p:set>
                                    <p:anim calcmode="lin" valueType="num">
                                      <p:cBhvr additive="base">
                                        <p:cTn id="32"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1">
                                            <p:txEl>
                                              <p:pRg st="0" end="0"/>
                                            </p:txEl>
                                          </p:spTgt>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ppt_x"/>
                                          </p:val>
                                        </p:tav>
                                        <p:tav tm="100000">
                                          <p:val>
                                            <p:strVal val="#ppt_x"/>
                                          </p:val>
                                        </p:tav>
                                      </p:tavLst>
                                    </p:anim>
                                    <p:anim calcmode="lin" valueType="num">
                                      <p:cBhvr additive="base">
                                        <p:cTn id="37" dur="500" fill="hold"/>
                                        <p:tgtEl>
                                          <p:spTgt spid="23"/>
                                        </p:tgtEl>
                                        <p:attrNameLst>
                                          <p:attrName>ppt_y</p:attrName>
                                        </p:attrNameLst>
                                      </p:cBhvr>
                                      <p:tavLst>
                                        <p:tav tm="0">
                                          <p:val>
                                            <p:strVal val="0-#ppt_h/2"/>
                                          </p:val>
                                        </p:tav>
                                        <p:tav tm="100000">
                                          <p:val>
                                            <p:strVal val="#ppt_y"/>
                                          </p:val>
                                        </p:tav>
                                      </p:tavLst>
                                    </p:anim>
                                  </p:childTnLst>
                                </p:cTn>
                              </p:par>
                              <p:par>
                                <p:cTn id="38" presetID="2" presetClass="entr" presetSubtype="1" decel="100000" fill="hold" grpId="0" nodeType="withEffect">
                                  <p:stCondLst>
                                    <p:cond delay="0"/>
                                  </p:stCondLst>
                                  <p:childTnLst>
                                    <p:set>
                                      <p:cBhvr>
                                        <p:cTn id="39" dur="1" fill="hold">
                                          <p:stCondLst>
                                            <p:cond delay="0"/>
                                          </p:stCondLst>
                                        </p:cTn>
                                        <p:tgtEl>
                                          <p:spTgt spid="22">
                                            <p:txEl>
                                              <p:pRg st="0" end="0"/>
                                            </p:txEl>
                                          </p:spTgt>
                                        </p:tgtEl>
                                        <p:attrNameLst>
                                          <p:attrName>style.visibility</p:attrName>
                                        </p:attrNameLst>
                                      </p:cBhvr>
                                      <p:to>
                                        <p:strVal val="visible"/>
                                      </p:to>
                                    </p:set>
                                    <p:anim calcmode="lin" valueType="num">
                                      <p:cBhvr additive="base">
                                        <p:cTn id="40"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42" fill="hold">
                            <p:stCondLst>
                              <p:cond delay="2500"/>
                            </p:stCondLst>
                            <p:childTnLst>
                              <p:par>
                                <p:cTn id="43" presetID="2" presetClass="entr" presetSubtype="8" decel="100000" fill="hold" grpId="0" nodeType="afterEffect">
                                  <p:stCondLst>
                                    <p:cond delay="50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0-#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wipe(left)">
                                      <p:cBhvr>
                                        <p:cTn id="50" dur="500"/>
                                        <p:tgtEl>
                                          <p:spTgt spid="15"/>
                                        </p:tgtEl>
                                      </p:cBhvr>
                                    </p:animEffect>
                                  </p:childTnLst>
                                </p:cTn>
                              </p:par>
                              <p:par>
                                <p:cTn id="51" presetID="2" presetClass="entr" presetSubtype="4" decel="100000" fill="hold" grpId="0" nodeType="withEffect">
                                  <p:stCondLst>
                                    <p:cond delay="500"/>
                                  </p:stCondLst>
                                  <p:childTnLst>
                                    <p:set>
                                      <p:cBhvr>
                                        <p:cTn id="52" dur="1" fill="hold">
                                          <p:stCondLst>
                                            <p:cond delay="0"/>
                                          </p:stCondLst>
                                        </p:cTn>
                                        <p:tgtEl>
                                          <p:spTgt spid="24">
                                            <p:txEl>
                                              <p:pRg st="0" end="0"/>
                                            </p:txEl>
                                          </p:spTgt>
                                        </p:tgtEl>
                                        <p:attrNameLst>
                                          <p:attrName>style.visibility</p:attrName>
                                        </p:attrNameLst>
                                      </p:cBhvr>
                                      <p:to>
                                        <p:strVal val="visible"/>
                                      </p:to>
                                    </p:set>
                                    <p:anim calcmode="lin" valueType="num">
                                      <p:cBhvr additive="base">
                                        <p:cTn id="53"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24">
                                            <p:txEl>
                                              <p:pRg st="0" end="0"/>
                                            </p:txEl>
                                          </p:spTgt>
                                        </p:tgtEl>
                                        <p:attrNameLst>
                                          <p:attrName>ppt_y</p:attrName>
                                        </p:attrNameLst>
                                      </p:cBhvr>
                                      <p:tavLst>
                                        <p:tav tm="0">
                                          <p:val>
                                            <p:strVal val="1+#ppt_h/2"/>
                                          </p:val>
                                        </p:tav>
                                        <p:tav tm="100000">
                                          <p:val>
                                            <p:strVal val="#ppt_y"/>
                                          </p:val>
                                        </p:tav>
                                      </p:tavLst>
                                    </p:anim>
                                  </p:childTnLst>
                                </p:cTn>
                              </p:par>
                            </p:childTnLst>
                          </p:cTn>
                        </p:par>
                        <p:par>
                          <p:cTn id="55" fill="hold">
                            <p:stCondLst>
                              <p:cond delay="4500"/>
                            </p:stCondLst>
                            <p:childTnLst>
                              <p:par>
                                <p:cTn id="56" presetID="2" presetClass="entr" presetSubtype="4" decel="100000" fill="hold" grpId="0" nodeType="afterEffect">
                                  <p:stCondLst>
                                    <p:cond delay="0"/>
                                  </p:stCondLst>
                                  <p:childTnLst>
                                    <p:set>
                                      <p:cBhvr>
                                        <p:cTn id="57" dur="1" fill="hold">
                                          <p:stCondLst>
                                            <p:cond delay="0"/>
                                          </p:stCondLst>
                                        </p:cTn>
                                        <p:tgtEl>
                                          <p:spTgt spid="25">
                                            <p:txEl>
                                              <p:pRg st="0" end="0"/>
                                            </p:txEl>
                                          </p:spTgt>
                                        </p:tgtEl>
                                        <p:attrNameLst>
                                          <p:attrName>style.visibility</p:attrName>
                                        </p:attrNameLst>
                                      </p:cBhvr>
                                      <p:to>
                                        <p:strVal val="visible"/>
                                      </p:to>
                                    </p:set>
                                    <p:anim calcmode="lin" valueType="num">
                                      <p:cBhvr additive="base">
                                        <p:cTn id="58" dur="500" fill="hold"/>
                                        <p:tgtEl>
                                          <p:spTgt spid="25">
                                            <p:txEl>
                                              <p:pRg st="0" end="0"/>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25">
                                            <p:txEl>
                                              <p:pRg st="0" end="0"/>
                                            </p:txEl>
                                          </p:spTgt>
                                        </p:tgtEl>
                                        <p:attrNameLst>
                                          <p:attrName>ppt_y</p:attrName>
                                        </p:attrNameLst>
                                      </p:cBhvr>
                                      <p:tavLst>
                                        <p:tav tm="0">
                                          <p:val>
                                            <p:strVal val="1+#ppt_h/2"/>
                                          </p:val>
                                        </p:tav>
                                        <p:tav tm="100000">
                                          <p:val>
                                            <p:strVal val="#ppt_y"/>
                                          </p:val>
                                        </p:tav>
                                      </p:tavLst>
                                    </p:anim>
                                  </p:childTnLst>
                                </p:cTn>
                              </p:par>
                              <p:par>
                                <p:cTn id="60" presetID="2" presetClass="entr" presetSubtype="4" decel="10000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 calcmode="lin" valueType="num">
                                      <p:cBhvr additive="base">
                                        <p:cTn id="62" dur="500" fill="hold"/>
                                        <p:tgtEl>
                                          <p:spTgt spid="26"/>
                                        </p:tgtEl>
                                        <p:attrNameLst>
                                          <p:attrName>ppt_x</p:attrName>
                                        </p:attrNameLst>
                                      </p:cBhvr>
                                      <p:tavLst>
                                        <p:tav tm="0">
                                          <p:val>
                                            <p:strVal val="#ppt_x"/>
                                          </p:val>
                                        </p:tav>
                                        <p:tav tm="100000">
                                          <p:val>
                                            <p:strVal val="#ppt_x"/>
                                          </p:val>
                                        </p:tav>
                                      </p:tavLst>
                                    </p:anim>
                                    <p:anim calcmode="lin" valueType="num">
                                      <p:cBhvr additive="base">
                                        <p:cTn id="63" dur="500" fill="hold"/>
                                        <p:tgtEl>
                                          <p:spTgt spid="26"/>
                                        </p:tgtEl>
                                        <p:attrNameLst>
                                          <p:attrName>ppt_y</p:attrName>
                                        </p:attrNameLst>
                                      </p:cBhvr>
                                      <p:tavLst>
                                        <p:tav tm="0">
                                          <p:val>
                                            <p:strVal val="1+#ppt_h/2"/>
                                          </p:val>
                                        </p:tav>
                                        <p:tav tm="100000">
                                          <p:val>
                                            <p:strVal val="#ppt_y"/>
                                          </p:val>
                                        </p:tav>
                                      </p:tavLst>
                                    </p:anim>
                                  </p:childTnLst>
                                </p:cTn>
                              </p:par>
                              <p:par>
                                <p:cTn id="64" presetID="2" presetClass="entr" presetSubtype="4" decel="100000" fill="hold" grpId="0" nodeType="withEffect">
                                  <p:stCondLst>
                                    <p:cond delay="0"/>
                                  </p:stCondLst>
                                  <p:childTnLst>
                                    <p:set>
                                      <p:cBhvr>
                                        <p:cTn id="65" dur="1" fill="hold">
                                          <p:stCondLst>
                                            <p:cond delay="0"/>
                                          </p:stCondLst>
                                        </p:cTn>
                                        <p:tgtEl>
                                          <p:spTgt spid="27">
                                            <p:txEl>
                                              <p:pRg st="0" end="0"/>
                                            </p:txEl>
                                          </p:spTgt>
                                        </p:tgtEl>
                                        <p:attrNameLst>
                                          <p:attrName>style.visibility</p:attrName>
                                        </p:attrNameLst>
                                      </p:cBhvr>
                                      <p:to>
                                        <p:strVal val="visible"/>
                                      </p:to>
                                    </p:set>
                                    <p:anim calcmode="lin" valueType="num">
                                      <p:cBhvr additive="base">
                                        <p:cTn id="66"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68" fill="hold">
                            <p:stCondLst>
                              <p:cond delay="5000"/>
                            </p:stCondLst>
                            <p:childTnLst>
                              <p:par>
                                <p:cTn id="69" presetID="2" presetClass="entr" presetSubtype="8" decel="100000" fill="hold" grpId="0" nodeType="afterEffect">
                                  <p:stCondLst>
                                    <p:cond delay="500"/>
                                  </p:stCondLst>
                                  <p:childTnLst>
                                    <p:set>
                                      <p:cBhvr>
                                        <p:cTn id="70" dur="1" fill="hold">
                                          <p:stCondLst>
                                            <p:cond delay="0"/>
                                          </p:stCondLst>
                                        </p:cTn>
                                        <p:tgtEl>
                                          <p:spTgt spid="18"/>
                                        </p:tgtEl>
                                        <p:attrNameLst>
                                          <p:attrName>style.visibility</p:attrName>
                                        </p:attrNameLst>
                                      </p:cBhvr>
                                      <p:to>
                                        <p:strVal val="visible"/>
                                      </p:to>
                                    </p:set>
                                    <p:anim calcmode="lin" valueType="num">
                                      <p:cBhvr additive="base">
                                        <p:cTn id="71" dur="500" fill="hold"/>
                                        <p:tgtEl>
                                          <p:spTgt spid="18"/>
                                        </p:tgtEl>
                                        <p:attrNameLst>
                                          <p:attrName>ppt_x</p:attrName>
                                        </p:attrNameLst>
                                      </p:cBhvr>
                                      <p:tavLst>
                                        <p:tav tm="0">
                                          <p:val>
                                            <p:strVal val="0-#ppt_w/2"/>
                                          </p:val>
                                        </p:tav>
                                        <p:tav tm="100000">
                                          <p:val>
                                            <p:strVal val="#ppt_x"/>
                                          </p:val>
                                        </p:tav>
                                      </p:tavLst>
                                    </p:anim>
                                    <p:anim calcmode="lin" valueType="num">
                                      <p:cBhvr additive="base">
                                        <p:cTn id="72" dur="500" fill="hold"/>
                                        <p:tgtEl>
                                          <p:spTgt spid="18"/>
                                        </p:tgtEl>
                                        <p:attrNameLst>
                                          <p:attrName>ppt_y</p:attrName>
                                        </p:attrNameLst>
                                      </p:cBhvr>
                                      <p:tavLst>
                                        <p:tav tm="0">
                                          <p:val>
                                            <p:strVal val="#ppt_y"/>
                                          </p:val>
                                        </p:tav>
                                        <p:tav tm="100000">
                                          <p:val>
                                            <p:strVal val="#ppt_y"/>
                                          </p:val>
                                        </p:tav>
                                      </p:tavLst>
                                    </p:anim>
                                  </p:childTnLst>
                                </p:cTn>
                              </p:par>
                            </p:childTnLst>
                          </p:cTn>
                        </p:par>
                        <p:par>
                          <p:cTn id="73" fill="hold">
                            <p:stCondLst>
                              <p:cond delay="6000"/>
                            </p:stCondLst>
                            <p:childTnLst>
                              <p:par>
                                <p:cTn id="74" presetID="22" presetClass="entr" presetSubtype="8" fill="hold" grpId="0" nodeType="afterEffect">
                                  <p:stCondLst>
                                    <p:cond delay="0"/>
                                  </p:stCondLst>
                                  <p:childTnLst>
                                    <p:set>
                                      <p:cBhvr>
                                        <p:cTn id="75" dur="1" fill="hold">
                                          <p:stCondLst>
                                            <p:cond delay="0"/>
                                          </p:stCondLst>
                                        </p:cTn>
                                        <p:tgtEl>
                                          <p:spTgt spid="14"/>
                                        </p:tgtEl>
                                        <p:attrNameLst>
                                          <p:attrName>style.visibility</p:attrName>
                                        </p:attrNameLst>
                                      </p:cBhvr>
                                      <p:to>
                                        <p:strVal val="visible"/>
                                      </p:to>
                                    </p:set>
                                    <p:animEffect transition="in" filter="wipe(left)">
                                      <p:cBhvr>
                                        <p:cTn id="76" dur="500"/>
                                        <p:tgtEl>
                                          <p:spTgt spid="14"/>
                                        </p:tgtEl>
                                      </p:cBhvr>
                                    </p:animEffect>
                                  </p:childTnLst>
                                </p:cTn>
                              </p:par>
                              <p:par>
                                <p:cTn id="77" presetID="2" presetClass="entr" presetSubtype="1" decel="100000" fill="hold" grpId="0" nodeType="withEffect">
                                  <p:stCondLst>
                                    <p:cond delay="500"/>
                                  </p:stCondLst>
                                  <p:childTnLst>
                                    <p:set>
                                      <p:cBhvr>
                                        <p:cTn id="78" dur="1" fill="hold">
                                          <p:stCondLst>
                                            <p:cond delay="0"/>
                                          </p:stCondLst>
                                        </p:cTn>
                                        <p:tgtEl>
                                          <p:spTgt spid="28">
                                            <p:txEl>
                                              <p:pRg st="0" end="0"/>
                                            </p:txEl>
                                          </p:spTgt>
                                        </p:tgtEl>
                                        <p:attrNameLst>
                                          <p:attrName>style.visibility</p:attrName>
                                        </p:attrNameLst>
                                      </p:cBhvr>
                                      <p:to>
                                        <p:strVal val="visible"/>
                                      </p:to>
                                    </p:set>
                                    <p:anim calcmode="lin" valueType="num">
                                      <p:cBhvr additive="base">
                                        <p:cTn id="79"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80" dur="500" fill="hold"/>
                                        <p:tgtEl>
                                          <p:spTgt spid="28">
                                            <p:txEl>
                                              <p:pRg st="0" end="0"/>
                                            </p:txEl>
                                          </p:spTgt>
                                        </p:tgtEl>
                                        <p:attrNameLst>
                                          <p:attrName>ppt_y</p:attrName>
                                        </p:attrNameLst>
                                      </p:cBhvr>
                                      <p:tavLst>
                                        <p:tav tm="0">
                                          <p:val>
                                            <p:strVal val="0-#ppt_h/2"/>
                                          </p:val>
                                        </p:tav>
                                        <p:tav tm="100000">
                                          <p:val>
                                            <p:strVal val="#ppt_y"/>
                                          </p:val>
                                        </p:tav>
                                      </p:tavLst>
                                    </p:anim>
                                  </p:childTnLst>
                                </p:cTn>
                              </p:par>
                            </p:childTnLst>
                          </p:cTn>
                        </p:par>
                        <p:par>
                          <p:cTn id="81" fill="hold">
                            <p:stCondLst>
                              <p:cond delay="7000"/>
                            </p:stCondLst>
                            <p:childTnLst>
                              <p:par>
                                <p:cTn id="82" presetID="2" presetClass="entr" presetSubtype="1" decel="100000" fill="hold" grpId="0" nodeType="afterEffect">
                                  <p:stCondLst>
                                    <p:cond delay="0"/>
                                  </p:stCondLst>
                                  <p:childTnLst>
                                    <p:set>
                                      <p:cBhvr>
                                        <p:cTn id="83" dur="1" fill="hold">
                                          <p:stCondLst>
                                            <p:cond delay="0"/>
                                          </p:stCondLst>
                                        </p:cTn>
                                        <p:tgtEl>
                                          <p:spTgt spid="29">
                                            <p:txEl>
                                              <p:pRg st="0" end="0"/>
                                            </p:txEl>
                                          </p:spTgt>
                                        </p:tgtEl>
                                        <p:attrNameLst>
                                          <p:attrName>style.visibility</p:attrName>
                                        </p:attrNameLst>
                                      </p:cBhvr>
                                      <p:to>
                                        <p:strVal val="visible"/>
                                      </p:to>
                                    </p:set>
                                    <p:anim calcmode="lin" valueType="num">
                                      <p:cBhvr additive="base">
                                        <p:cTn id="84"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85" dur="500" fill="hold"/>
                                        <p:tgtEl>
                                          <p:spTgt spid="29">
                                            <p:txEl>
                                              <p:pRg st="0" end="0"/>
                                            </p:txEl>
                                          </p:spTgt>
                                        </p:tgtEl>
                                        <p:attrNameLst>
                                          <p:attrName>ppt_y</p:attrName>
                                        </p:attrNameLst>
                                      </p:cBhvr>
                                      <p:tavLst>
                                        <p:tav tm="0">
                                          <p:val>
                                            <p:strVal val="0-#ppt_h/2"/>
                                          </p:val>
                                        </p:tav>
                                        <p:tav tm="100000">
                                          <p:val>
                                            <p:strVal val="#ppt_y"/>
                                          </p:val>
                                        </p:tav>
                                      </p:tavLst>
                                    </p:anim>
                                  </p:childTnLst>
                                </p:cTn>
                              </p:par>
                              <p:par>
                                <p:cTn id="86" presetID="2" presetClass="entr" presetSubtype="1" decel="100000" fill="hold" grpId="0" nodeType="withEffect">
                                  <p:stCondLst>
                                    <p:cond delay="0"/>
                                  </p:stCondLst>
                                  <p:childTnLst>
                                    <p:set>
                                      <p:cBhvr>
                                        <p:cTn id="87" dur="1" fill="hold">
                                          <p:stCondLst>
                                            <p:cond delay="0"/>
                                          </p:stCondLst>
                                        </p:cTn>
                                        <p:tgtEl>
                                          <p:spTgt spid="31"/>
                                        </p:tgtEl>
                                        <p:attrNameLst>
                                          <p:attrName>style.visibility</p:attrName>
                                        </p:attrNameLst>
                                      </p:cBhvr>
                                      <p:to>
                                        <p:strVal val="visible"/>
                                      </p:to>
                                    </p:set>
                                    <p:anim calcmode="lin" valueType="num">
                                      <p:cBhvr additive="base">
                                        <p:cTn id="88" dur="500" fill="hold"/>
                                        <p:tgtEl>
                                          <p:spTgt spid="31"/>
                                        </p:tgtEl>
                                        <p:attrNameLst>
                                          <p:attrName>ppt_x</p:attrName>
                                        </p:attrNameLst>
                                      </p:cBhvr>
                                      <p:tavLst>
                                        <p:tav tm="0">
                                          <p:val>
                                            <p:strVal val="#ppt_x"/>
                                          </p:val>
                                        </p:tav>
                                        <p:tav tm="100000">
                                          <p:val>
                                            <p:strVal val="#ppt_x"/>
                                          </p:val>
                                        </p:tav>
                                      </p:tavLst>
                                    </p:anim>
                                    <p:anim calcmode="lin" valueType="num">
                                      <p:cBhvr additive="base">
                                        <p:cTn id="89" dur="500" fill="hold"/>
                                        <p:tgtEl>
                                          <p:spTgt spid="31"/>
                                        </p:tgtEl>
                                        <p:attrNameLst>
                                          <p:attrName>ppt_y</p:attrName>
                                        </p:attrNameLst>
                                      </p:cBhvr>
                                      <p:tavLst>
                                        <p:tav tm="0">
                                          <p:val>
                                            <p:strVal val="0-#ppt_h/2"/>
                                          </p:val>
                                        </p:tav>
                                        <p:tav tm="100000">
                                          <p:val>
                                            <p:strVal val="#ppt_y"/>
                                          </p:val>
                                        </p:tav>
                                      </p:tavLst>
                                    </p:anim>
                                  </p:childTnLst>
                                </p:cTn>
                              </p:par>
                              <p:par>
                                <p:cTn id="90" presetID="2" presetClass="entr" presetSubtype="1" decel="100000" fill="hold" grpId="0" nodeType="withEffect">
                                  <p:stCondLst>
                                    <p:cond delay="0"/>
                                  </p:stCondLst>
                                  <p:childTnLst>
                                    <p:set>
                                      <p:cBhvr>
                                        <p:cTn id="91" dur="1" fill="hold">
                                          <p:stCondLst>
                                            <p:cond delay="0"/>
                                          </p:stCondLst>
                                        </p:cTn>
                                        <p:tgtEl>
                                          <p:spTgt spid="30">
                                            <p:txEl>
                                              <p:pRg st="0" end="0"/>
                                            </p:txEl>
                                          </p:spTgt>
                                        </p:tgtEl>
                                        <p:attrNameLst>
                                          <p:attrName>style.visibility</p:attrName>
                                        </p:attrNameLst>
                                      </p:cBhvr>
                                      <p:to>
                                        <p:strVal val="visible"/>
                                      </p:to>
                                    </p:set>
                                    <p:anim calcmode="lin" valueType="num">
                                      <p:cBhvr additive="base">
                                        <p:cTn id="92"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93" dur="500" fill="hold"/>
                                        <p:tgtEl>
                                          <p:spTgt spid="30">
                                            <p:txEl>
                                              <p:pRg st="0" end="0"/>
                                            </p:txEl>
                                          </p:spTgt>
                                        </p:tgtEl>
                                        <p:attrNameLst>
                                          <p:attrName>ppt_y</p:attrName>
                                        </p:attrNameLst>
                                      </p:cBhvr>
                                      <p:tavLst>
                                        <p:tav tm="0">
                                          <p:val>
                                            <p:strVal val="0-#ppt_h/2"/>
                                          </p:val>
                                        </p:tav>
                                        <p:tav tm="100000">
                                          <p:val>
                                            <p:strVal val="#ppt_y"/>
                                          </p:val>
                                        </p:tav>
                                      </p:tavLst>
                                    </p:anim>
                                  </p:childTnLst>
                                </p:cTn>
                              </p:par>
                            </p:childTnLst>
                          </p:cTn>
                        </p:par>
                        <p:par>
                          <p:cTn id="94" fill="hold">
                            <p:stCondLst>
                              <p:cond delay="7500"/>
                            </p:stCondLst>
                            <p:childTnLst>
                              <p:par>
                                <p:cTn id="95" presetID="2" presetClass="entr" presetSubtype="8" decel="100000" fill="hold" grpId="0" nodeType="afterEffect">
                                  <p:stCondLst>
                                    <p:cond delay="500"/>
                                  </p:stCondLst>
                                  <p:childTnLst>
                                    <p:set>
                                      <p:cBhvr>
                                        <p:cTn id="96" dur="1" fill="hold">
                                          <p:stCondLst>
                                            <p:cond delay="0"/>
                                          </p:stCondLst>
                                        </p:cTn>
                                        <p:tgtEl>
                                          <p:spTgt spid="19"/>
                                        </p:tgtEl>
                                        <p:attrNameLst>
                                          <p:attrName>style.visibility</p:attrName>
                                        </p:attrNameLst>
                                      </p:cBhvr>
                                      <p:to>
                                        <p:strVal val="visible"/>
                                      </p:to>
                                    </p:set>
                                    <p:anim calcmode="lin" valueType="num">
                                      <p:cBhvr additive="base">
                                        <p:cTn id="97" dur="500" fill="hold"/>
                                        <p:tgtEl>
                                          <p:spTgt spid="19"/>
                                        </p:tgtEl>
                                        <p:attrNameLst>
                                          <p:attrName>ppt_x</p:attrName>
                                        </p:attrNameLst>
                                      </p:cBhvr>
                                      <p:tavLst>
                                        <p:tav tm="0">
                                          <p:val>
                                            <p:strVal val="0-#ppt_w/2"/>
                                          </p:val>
                                        </p:tav>
                                        <p:tav tm="100000">
                                          <p:val>
                                            <p:strVal val="#ppt_x"/>
                                          </p:val>
                                        </p:tav>
                                      </p:tavLst>
                                    </p:anim>
                                    <p:anim calcmode="lin" valueType="num">
                                      <p:cBhvr additive="base">
                                        <p:cTn id="98" dur="500" fill="hold"/>
                                        <p:tgtEl>
                                          <p:spTgt spid="19"/>
                                        </p:tgtEl>
                                        <p:attrNameLst>
                                          <p:attrName>ppt_y</p:attrName>
                                        </p:attrNameLst>
                                      </p:cBhvr>
                                      <p:tavLst>
                                        <p:tav tm="0">
                                          <p:val>
                                            <p:strVal val="#ppt_y"/>
                                          </p:val>
                                        </p:tav>
                                        <p:tav tm="100000">
                                          <p:val>
                                            <p:strVal val="#ppt_y"/>
                                          </p:val>
                                        </p:tav>
                                      </p:tavLst>
                                    </p:anim>
                                  </p:childTnLst>
                                </p:cTn>
                              </p:par>
                            </p:childTnLst>
                          </p:cTn>
                        </p:par>
                        <p:par>
                          <p:cTn id="99" fill="hold">
                            <p:stCondLst>
                              <p:cond delay="8500"/>
                            </p:stCondLst>
                            <p:childTnLst>
                              <p:par>
                                <p:cTn id="100" presetID="22" presetClass="entr" presetSubtype="8" fill="hold" grpId="0" nodeType="afterEffect">
                                  <p:stCondLst>
                                    <p:cond delay="0"/>
                                  </p:stCondLst>
                                  <p:childTnLst>
                                    <p:set>
                                      <p:cBhvr>
                                        <p:cTn id="101" dur="1" fill="hold">
                                          <p:stCondLst>
                                            <p:cond delay="0"/>
                                          </p:stCondLst>
                                        </p:cTn>
                                        <p:tgtEl>
                                          <p:spTgt spid="13"/>
                                        </p:tgtEl>
                                        <p:attrNameLst>
                                          <p:attrName>style.visibility</p:attrName>
                                        </p:attrNameLst>
                                      </p:cBhvr>
                                      <p:to>
                                        <p:strVal val="visible"/>
                                      </p:to>
                                    </p:set>
                                    <p:animEffect transition="in" filter="wipe(left)">
                                      <p:cBhvr>
                                        <p:cTn id="102" dur="500"/>
                                        <p:tgtEl>
                                          <p:spTgt spid="13"/>
                                        </p:tgtEl>
                                      </p:cBhvr>
                                    </p:animEffect>
                                  </p:childTnLst>
                                </p:cTn>
                              </p:par>
                              <p:par>
                                <p:cTn id="103" presetID="2" presetClass="entr" presetSubtype="4" decel="100000" fill="hold" grpId="0" nodeType="withEffect">
                                  <p:stCondLst>
                                    <p:cond delay="500"/>
                                  </p:stCondLst>
                                  <p:childTnLst>
                                    <p:set>
                                      <p:cBhvr>
                                        <p:cTn id="104" dur="1" fill="hold">
                                          <p:stCondLst>
                                            <p:cond delay="0"/>
                                          </p:stCondLst>
                                        </p:cTn>
                                        <p:tgtEl>
                                          <p:spTgt spid="32">
                                            <p:txEl>
                                              <p:pRg st="0" end="0"/>
                                            </p:txEl>
                                          </p:spTgt>
                                        </p:tgtEl>
                                        <p:attrNameLst>
                                          <p:attrName>style.visibility</p:attrName>
                                        </p:attrNameLst>
                                      </p:cBhvr>
                                      <p:to>
                                        <p:strVal val="visible"/>
                                      </p:to>
                                    </p:set>
                                    <p:anim calcmode="lin" valueType="num">
                                      <p:cBhvr additive="base">
                                        <p:cTn id="105" dur="5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106" dur="500" fill="hold"/>
                                        <p:tgtEl>
                                          <p:spTgt spid="32">
                                            <p:txEl>
                                              <p:pRg st="0" end="0"/>
                                            </p:txEl>
                                          </p:spTgt>
                                        </p:tgtEl>
                                        <p:attrNameLst>
                                          <p:attrName>ppt_y</p:attrName>
                                        </p:attrNameLst>
                                      </p:cBhvr>
                                      <p:tavLst>
                                        <p:tav tm="0">
                                          <p:val>
                                            <p:strVal val="1+#ppt_h/2"/>
                                          </p:val>
                                        </p:tav>
                                        <p:tav tm="100000">
                                          <p:val>
                                            <p:strVal val="#ppt_y"/>
                                          </p:val>
                                        </p:tav>
                                      </p:tavLst>
                                    </p:anim>
                                  </p:childTnLst>
                                </p:cTn>
                              </p:par>
                            </p:childTnLst>
                          </p:cTn>
                        </p:par>
                        <p:par>
                          <p:cTn id="107" fill="hold">
                            <p:stCondLst>
                              <p:cond delay="9500"/>
                            </p:stCondLst>
                            <p:childTnLst>
                              <p:par>
                                <p:cTn id="108" presetID="2" presetClass="entr" presetSubtype="4" decel="100000" fill="hold" grpId="0" nodeType="afterEffect">
                                  <p:stCondLst>
                                    <p:cond delay="0"/>
                                  </p:stCondLst>
                                  <p:childTnLst>
                                    <p:set>
                                      <p:cBhvr>
                                        <p:cTn id="109" dur="1" fill="hold">
                                          <p:stCondLst>
                                            <p:cond delay="0"/>
                                          </p:stCondLst>
                                        </p:cTn>
                                        <p:tgtEl>
                                          <p:spTgt spid="33">
                                            <p:txEl>
                                              <p:pRg st="0" end="0"/>
                                            </p:txEl>
                                          </p:spTgt>
                                        </p:tgtEl>
                                        <p:attrNameLst>
                                          <p:attrName>style.visibility</p:attrName>
                                        </p:attrNameLst>
                                      </p:cBhvr>
                                      <p:to>
                                        <p:strVal val="visible"/>
                                      </p:to>
                                    </p:set>
                                    <p:anim calcmode="lin" valueType="num">
                                      <p:cBhvr additive="base">
                                        <p:cTn id="110"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111"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112" presetID="2" presetClass="entr" presetSubtype="4" decel="10000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 calcmode="lin" valueType="num">
                                      <p:cBhvr additive="base">
                                        <p:cTn id="114" dur="500" fill="hold"/>
                                        <p:tgtEl>
                                          <p:spTgt spid="34"/>
                                        </p:tgtEl>
                                        <p:attrNameLst>
                                          <p:attrName>ppt_x</p:attrName>
                                        </p:attrNameLst>
                                      </p:cBhvr>
                                      <p:tavLst>
                                        <p:tav tm="0">
                                          <p:val>
                                            <p:strVal val="#ppt_x"/>
                                          </p:val>
                                        </p:tav>
                                        <p:tav tm="100000">
                                          <p:val>
                                            <p:strVal val="#ppt_x"/>
                                          </p:val>
                                        </p:tav>
                                      </p:tavLst>
                                    </p:anim>
                                    <p:anim calcmode="lin" valueType="num">
                                      <p:cBhvr additive="base">
                                        <p:cTn id="115" dur="500" fill="hold"/>
                                        <p:tgtEl>
                                          <p:spTgt spid="34"/>
                                        </p:tgtEl>
                                        <p:attrNameLst>
                                          <p:attrName>ppt_y</p:attrName>
                                        </p:attrNameLst>
                                      </p:cBhvr>
                                      <p:tavLst>
                                        <p:tav tm="0">
                                          <p:val>
                                            <p:strVal val="1+#ppt_h/2"/>
                                          </p:val>
                                        </p:tav>
                                        <p:tav tm="100000">
                                          <p:val>
                                            <p:strVal val="#ppt_y"/>
                                          </p:val>
                                        </p:tav>
                                      </p:tavLst>
                                    </p:anim>
                                  </p:childTnLst>
                                </p:cTn>
                              </p:par>
                              <p:par>
                                <p:cTn id="116" presetID="2" presetClass="entr" presetSubtype="4" decel="100000" fill="hold" grpId="0" nodeType="with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10000"/>
                            </p:stCondLst>
                            <p:childTnLst>
                              <p:par>
                                <p:cTn id="121" presetID="22" presetClass="entr" presetSubtype="8" fill="hold" grpId="0" nodeType="after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wipe(left)">
                                      <p:cBhvr>
                                        <p:cTn id="12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build="p">
        <p:tmplLst>
          <p:tmpl lvl="1">
            <p:tnLst>
              <p:par>
                <p:cTn presetID="2" presetClass="entr" presetSubtype="1"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1" decel="10000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p">
        <p:tmplLst>
          <p:tmpl lvl="1">
            <p:tnLst>
              <p:par>
                <p:cTn presetID="2" presetClass="entr" presetSubtype="1"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animBg="1"/>
      <p:bldP spid="24" grpId="0" build="p">
        <p:tmplLst>
          <p:tmpl lvl="1">
            <p:tnLst>
              <p:par>
                <p:cTn presetID="2" presetClass="entr" presetSubtype="4" decel="100000" fill="hold" nodeType="withEffect">
                  <p:stCondLst>
                    <p:cond delay="5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1+#ppt_h/2"/>
                          </p:val>
                        </p:tav>
                        <p:tav tm="100000">
                          <p:val>
                            <p:strVal val="#ppt_y"/>
                          </p:val>
                        </p:tav>
                      </p:tavLst>
                    </p:anim>
                  </p:childTnLst>
                </p:cTn>
              </p:par>
            </p:tnLst>
          </p:tmpl>
        </p:tmplLst>
      </p:bldP>
      <p:bldP spid="25" grpId="0" build="p">
        <p:tmplLst>
          <p:tmpl lvl="1">
            <p:tnLst>
              <p:par>
                <p:cTn presetID="2" presetClass="entr" presetSubtype="4" decel="100000"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ppt_x"/>
                          </p:val>
                        </p:tav>
                        <p:tav tm="100000">
                          <p:val>
                            <p:strVal val="#ppt_x"/>
                          </p:val>
                        </p:tav>
                      </p:tavLst>
                    </p:anim>
                    <p:anim calcmode="lin" valueType="num">
                      <p:cBhvr additive="base">
                        <p:cTn dur="500" fill="hold"/>
                        <p:tgtEl>
                          <p:spTgt spid="25"/>
                        </p:tgtEl>
                        <p:attrNameLst>
                          <p:attrName>ppt_y</p:attrName>
                        </p:attrNameLst>
                      </p:cBhvr>
                      <p:tavLst>
                        <p:tav tm="0">
                          <p:val>
                            <p:strVal val="1+#ppt_h/2"/>
                          </p:val>
                        </p:tav>
                        <p:tav tm="100000">
                          <p:val>
                            <p:strVal val="#ppt_y"/>
                          </p:val>
                        </p:tav>
                      </p:tavLst>
                    </p:anim>
                  </p:childTnLst>
                </p:cTn>
              </p:par>
            </p:tnLst>
          </p:tmpl>
        </p:tmplLst>
      </p:bldP>
      <p:bldP spid="26" grpId="0" animBg="1"/>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50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animBg="1"/>
      <p:bldP spid="32" grpId="0" build="p">
        <p:tmplLst>
          <p:tmpl lvl="1">
            <p:tnLst>
              <p:par>
                <p:cTn presetID="2" presetClass="entr" presetSubtype="4" decel="100000" fill="hold" nodeType="withEffect">
                  <p:stCondLst>
                    <p:cond delay="5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ppt_x"/>
                          </p:val>
                        </p:tav>
                        <p:tav tm="100000">
                          <p:val>
                            <p:strVal val="#ppt_x"/>
                          </p:val>
                        </p:tav>
                      </p:tavLst>
                    </p:anim>
                    <p:anim calcmode="lin" valueType="num">
                      <p:cBhvr additive="base">
                        <p:cTn dur="500" fill="hold"/>
                        <p:tgtEl>
                          <p:spTgt spid="32"/>
                        </p:tgtEl>
                        <p:attrNameLst>
                          <p:attrName>ppt_y</p:attrName>
                        </p:attrNameLst>
                      </p:cBhvr>
                      <p:tavLst>
                        <p:tav tm="0">
                          <p:val>
                            <p:strVal val="1+#ppt_h/2"/>
                          </p:val>
                        </p:tav>
                        <p:tav tm="100000">
                          <p:val>
                            <p:strVal val="#ppt_y"/>
                          </p:val>
                        </p:tav>
                      </p:tavLst>
                    </p:anim>
                  </p:childTnLst>
                </p:cTn>
              </p:par>
            </p:tnLst>
          </p:tmpl>
        </p:tmplLst>
      </p:bldP>
      <p:bldP spid="33" grpId="0" build="p">
        <p:tmplLst>
          <p:tmpl lvl="1">
            <p:tnLst>
              <p:par>
                <p:cTn presetID="2" presetClass="entr" presetSubtype="4"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build="p">
        <p:tmplLst>
          <p:tmpl lvl="1">
            <p:tnLst>
              <p:par>
                <p:cTn presetID="2" presetClass="entr" presetSubtype="4" decel="10000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History timelin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4617169">
            <a:off x="588794" y="5409182"/>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 name="正方形/長方形 5"/>
          <p:cNvSpPr/>
          <p:nvPr userDrawn="1"/>
        </p:nvSpPr>
        <p:spPr>
          <a:xfrm>
            <a:off x="0" y="5922288"/>
            <a:ext cx="627360"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rot="5400000">
            <a:off x="188522" y="4473913"/>
            <a:ext cx="1906939"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1014991" y="3416303"/>
            <a:ext cx="254000" cy="254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円/楕円 37"/>
          <p:cNvSpPr/>
          <p:nvPr userDrawn="1"/>
        </p:nvSpPr>
        <p:spPr>
          <a:xfrm flipV="1">
            <a:off x="908574" y="5735600"/>
            <a:ext cx="419097" cy="41909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flipV="1">
            <a:off x="1327671" y="5922288"/>
            <a:ext cx="2545830"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アーチ 4"/>
          <p:cNvSpPr/>
          <p:nvPr userDrawn="1"/>
        </p:nvSpPr>
        <p:spPr>
          <a:xfrm rot="16982831" flipV="1">
            <a:off x="3836818"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41" name="正方形/長方形 40"/>
          <p:cNvSpPr/>
          <p:nvPr userDrawn="1"/>
        </p:nvSpPr>
        <p:spPr>
          <a:xfrm rot="16200000" flipV="1">
            <a:off x="3436546" y="7365351"/>
            <a:ext cx="1906939" cy="457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円/楕円 41"/>
          <p:cNvSpPr/>
          <p:nvPr userDrawn="1"/>
        </p:nvSpPr>
        <p:spPr>
          <a:xfrm flipV="1">
            <a:off x="4263015" y="8214680"/>
            <a:ext cx="254000" cy="254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円/楕円 47"/>
          <p:cNvSpPr/>
          <p:nvPr userDrawn="1"/>
        </p:nvSpPr>
        <p:spPr>
          <a:xfrm>
            <a:off x="4161415" y="5734608"/>
            <a:ext cx="419097" cy="4190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9" name="正方形/長方形 48"/>
          <p:cNvSpPr/>
          <p:nvPr userDrawn="1"/>
        </p:nvSpPr>
        <p:spPr>
          <a:xfrm>
            <a:off x="4580512" y="5921298"/>
            <a:ext cx="2545830"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0" name="アーチ 4"/>
          <p:cNvSpPr/>
          <p:nvPr userDrawn="1"/>
        </p:nvSpPr>
        <p:spPr>
          <a:xfrm rot="4617169">
            <a:off x="7089659"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1" name="正方形/長方形 50"/>
          <p:cNvSpPr/>
          <p:nvPr userDrawn="1"/>
        </p:nvSpPr>
        <p:spPr>
          <a:xfrm rot="5400000">
            <a:off x="6689387" y="4478235"/>
            <a:ext cx="1906939" cy="457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円/楕円 51"/>
          <p:cNvSpPr/>
          <p:nvPr userDrawn="1"/>
        </p:nvSpPr>
        <p:spPr>
          <a:xfrm>
            <a:off x="7515856" y="3420625"/>
            <a:ext cx="254000" cy="254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円/楕円 53"/>
          <p:cNvSpPr/>
          <p:nvPr userDrawn="1"/>
        </p:nvSpPr>
        <p:spPr>
          <a:xfrm flipV="1">
            <a:off x="7420581" y="5735600"/>
            <a:ext cx="419097" cy="41909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正方形/長方形 54"/>
          <p:cNvSpPr/>
          <p:nvPr userDrawn="1"/>
        </p:nvSpPr>
        <p:spPr>
          <a:xfrm flipV="1">
            <a:off x="7839678" y="5922288"/>
            <a:ext cx="254583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6" name="アーチ 4"/>
          <p:cNvSpPr/>
          <p:nvPr userDrawn="1"/>
        </p:nvSpPr>
        <p:spPr>
          <a:xfrm rot="16982831" flipV="1">
            <a:off x="10348825" y="5396259"/>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57" name="正方形/長方形 56"/>
          <p:cNvSpPr/>
          <p:nvPr userDrawn="1"/>
        </p:nvSpPr>
        <p:spPr>
          <a:xfrm rot="16200000" flipV="1">
            <a:off x="9948553" y="7365351"/>
            <a:ext cx="1906939"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8" name="円/楕円 57"/>
          <p:cNvSpPr/>
          <p:nvPr userDrawn="1"/>
        </p:nvSpPr>
        <p:spPr>
          <a:xfrm flipV="1">
            <a:off x="10775022" y="8214680"/>
            <a:ext cx="254000" cy="2540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10673422" y="5734608"/>
            <a:ext cx="419097" cy="41909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正方形/長方形 60"/>
          <p:cNvSpPr/>
          <p:nvPr userDrawn="1"/>
        </p:nvSpPr>
        <p:spPr>
          <a:xfrm>
            <a:off x="11092519" y="5921298"/>
            <a:ext cx="2545830"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2" name="アーチ 4"/>
          <p:cNvSpPr/>
          <p:nvPr userDrawn="1"/>
        </p:nvSpPr>
        <p:spPr>
          <a:xfrm rot="4617169">
            <a:off x="13601666" y="5413504"/>
            <a:ext cx="1060678" cy="1079542"/>
          </a:xfrm>
          <a:custGeom>
            <a:avLst/>
            <a:gdLst/>
            <a:ahLst/>
            <a:cxnLst/>
            <a:rect l="l" t="t" r="r" b="b"/>
            <a:pathLst>
              <a:path w="1060678" h="1079542">
                <a:moveTo>
                  <a:pt x="0" y="403821"/>
                </a:moveTo>
                <a:cubicBezTo>
                  <a:pt x="49928" y="204954"/>
                  <a:pt x="212205" y="48210"/>
                  <a:pt x="421631" y="9189"/>
                </a:cubicBezTo>
                <a:cubicBezTo>
                  <a:pt x="677346" y="-38457"/>
                  <a:pt x="930695" y="102950"/>
                  <a:pt x="1024375" y="345611"/>
                </a:cubicBezTo>
                <a:cubicBezTo>
                  <a:pt x="1118055" y="588272"/>
                  <a:pt x="1025447" y="863236"/>
                  <a:pt x="804051" y="999780"/>
                </a:cubicBezTo>
                <a:cubicBezTo>
                  <a:pt x="679200" y="1076781"/>
                  <a:pt x="533398" y="1097424"/>
                  <a:pt x="399074" y="1064336"/>
                </a:cubicBezTo>
                <a:lnTo>
                  <a:pt x="409963" y="1017346"/>
                </a:lnTo>
                <a:cubicBezTo>
                  <a:pt x="532246" y="1047467"/>
                  <a:pt x="664978" y="1028674"/>
                  <a:pt x="778638" y="958576"/>
                </a:cubicBezTo>
                <a:cubicBezTo>
                  <a:pt x="980188" y="834272"/>
                  <a:pt x="1064494" y="583956"/>
                  <a:pt x="979212" y="363047"/>
                </a:cubicBezTo>
                <a:cubicBezTo>
                  <a:pt x="893930" y="142138"/>
                  <a:pt x="663291" y="13407"/>
                  <a:pt x="430498" y="56782"/>
                </a:cubicBezTo>
                <a:cubicBezTo>
                  <a:pt x="240313" y="92218"/>
                  <a:pt x="92840" y="234299"/>
                  <a:pt x="47020" y="41471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63" name="正方形/長方形 62"/>
          <p:cNvSpPr/>
          <p:nvPr userDrawn="1"/>
        </p:nvSpPr>
        <p:spPr>
          <a:xfrm rot="5400000">
            <a:off x="13201394" y="4478235"/>
            <a:ext cx="1906939" cy="45719"/>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4" name="円/楕円 63"/>
          <p:cNvSpPr/>
          <p:nvPr userDrawn="1"/>
        </p:nvSpPr>
        <p:spPr>
          <a:xfrm>
            <a:off x="14027863" y="3420625"/>
            <a:ext cx="254000" cy="254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円/楕円 65"/>
          <p:cNvSpPr/>
          <p:nvPr userDrawn="1"/>
        </p:nvSpPr>
        <p:spPr>
          <a:xfrm flipV="1">
            <a:off x="13928051" y="5735600"/>
            <a:ext cx="419097" cy="4190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
        <p:nvSpPr>
          <p:cNvPr id="71" name="テキスト プレースホルダー 6"/>
          <p:cNvSpPr>
            <a:spLocks noGrp="1"/>
          </p:cNvSpPr>
          <p:nvPr>
            <p:ph type="body" sz="quarter" idx="21" hasCustomPrompt="1"/>
          </p:nvPr>
        </p:nvSpPr>
        <p:spPr>
          <a:xfrm>
            <a:off x="1327671" y="3270347"/>
            <a:ext cx="3678319"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72" name="テキスト プレースホルダー 6"/>
          <p:cNvSpPr>
            <a:spLocks noGrp="1"/>
          </p:cNvSpPr>
          <p:nvPr>
            <p:ph type="body" sz="quarter" idx="24" hasCustomPrompt="1"/>
          </p:nvPr>
        </p:nvSpPr>
        <p:spPr>
          <a:xfrm>
            <a:off x="1334401"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3" name="正方形/長方形 72"/>
          <p:cNvSpPr/>
          <p:nvPr userDrawn="1"/>
        </p:nvSpPr>
        <p:spPr>
          <a:xfrm>
            <a:off x="1477604" y="39285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4" name="テキスト プレースホルダー 6"/>
          <p:cNvSpPr>
            <a:spLocks noGrp="1"/>
          </p:cNvSpPr>
          <p:nvPr>
            <p:ph type="body" sz="quarter" idx="20" hasCustomPrompt="1"/>
          </p:nvPr>
        </p:nvSpPr>
        <p:spPr>
          <a:xfrm>
            <a:off x="291646" y="2688817"/>
            <a:ext cx="1746409" cy="720080"/>
          </a:xfrm>
        </p:spPr>
        <p:txBody>
          <a:bodyPr anchor="t">
            <a:noAutofit/>
          </a:bodyPr>
          <a:lstStyle>
            <a:lvl1pPr algn="ctr">
              <a:defRPr sz="3200" i="1" baseline="0">
                <a:solidFill>
                  <a:schemeClr val="accent1">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5" name="テキスト プレースホルダー 6"/>
          <p:cNvSpPr>
            <a:spLocks noGrp="1"/>
          </p:cNvSpPr>
          <p:nvPr>
            <p:ph type="body" sz="quarter" idx="25" hasCustomPrompt="1"/>
          </p:nvPr>
        </p:nvSpPr>
        <p:spPr>
          <a:xfrm>
            <a:off x="7814278" y="3270347"/>
            <a:ext cx="3678319"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26" hasCustomPrompt="1"/>
          </p:nvPr>
        </p:nvSpPr>
        <p:spPr>
          <a:xfrm>
            <a:off x="7821008"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7" name="正方形/長方形 76"/>
          <p:cNvSpPr/>
          <p:nvPr userDrawn="1"/>
        </p:nvSpPr>
        <p:spPr>
          <a:xfrm>
            <a:off x="7964211" y="392858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8" name="テキスト プレースホルダー 6"/>
          <p:cNvSpPr>
            <a:spLocks noGrp="1"/>
          </p:cNvSpPr>
          <p:nvPr>
            <p:ph type="body" sz="quarter" idx="27" hasCustomPrompt="1"/>
          </p:nvPr>
        </p:nvSpPr>
        <p:spPr>
          <a:xfrm>
            <a:off x="6778253" y="2688817"/>
            <a:ext cx="1746409" cy="720080"/>
          </a:xfrm>
        </p:spPr>
        <p:txBody>
          <a:bodyPr anchor="t">
            <a:noAutofit/>
          </a:bodyPr>
          <a:lstStyle>
            <a:lvl1pPr algn="ctr">
              <a:defRPr sz="3200" i="1" baseline="0">
                <a:solidFill>
                  <a:schemeClr val="accent2">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79" name="テキスト プレースホルダー 6"/>
          <p:cNvSpPr>
            <a:spLocks noGrp="1"/>
          </p:cNvSpPr>
          <p:nvPr>
            <p:ph type="body" sz="quarter" idx="28" hasCustomPrompt="1"/>
          </p:nvPr>
        </p:nvSpPr>
        <p:spPr>
          <a:xfrm>
            <a:off x="14324839" y="3270347"/>
            <a:ext cx="3678319" cy="720080"/>
          </a:xfrm>
        </p:spPr>
        <p:txBody>
          <a:bodyPr anchor="b">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80" name="テキスト プレースホルダー 6"/>
          <p:cNvSpPr>
            <a:spLocks noGrp="1"/>
          </p:cNvSpPr>
          <p:nvPr>
            <p:ph type="body" sz="quarter" idx="29" hasCustomPrompt="1"/>
          </p:nvPr>
        </p:nvSpPr>
        <p:spPr>
          <a:xfrm>
            <a:off x="14331569" y="4025991"/>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1" name="正方形/長方形 80"/>
          <p:cNvSpPr/>
          <p:nvPr userDrawn="1"/>
        </p:nvSpPr>
        <p:spPr>
          <a:xfrm>
            <a:off x="14474772" y="3928583"/>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テキスト プレースホルダー 6"/>
          <p:cNvSpPr>
            <a:spLocks noGrp="1"/>
          </p:cNvSpPr>
          <p:nvPr>
            <p:ph type="body" sz="quarter" idx="30" hasCustomPrompt="1"/>
          </p:nvPr>
        </p:nvSpPr>
        <p:spPr>
          <a:xfrm>
            <a:off x="13288814" y="2688817"/>
            <a:ext cx="1746409" cy="720080"/>
          </a:xfrm>
        </p:spPr>
        <p:txBody>
          <a:bodyPr anchor="t">
            <a:noAutofit/>
          </a:bodyPr>
          <a:lstStyle>
            <a:lvl1pPr algn="ctr">
              <a:defRPr sz="3200" i="1" baseline="0">
                <a:solidFill>
                  <a:schemeClr val="accent5">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3" name="テキスト プレースホルダー 6"/>
          <p:cNvSpPr>
            <a:spLocks noGrp="1"/>
          </p:cNvSpPr>
          <p:nvPr>
            <p:ph type="body" sz="quarter" idx="31" hasCustomPrompt="1"/>
          </p:nvPr>
        </p:nvSpPr>
        <p:spPr>
          <a:xfrm>
            <a:off x="4580512" y="6632566"/>
            <a:ext cx="3678319"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84" name="テキスト プレースホルダー 6"/>
          <p:cNvSpPr>
            <a:spLocks noGrp="1"/>
          </p:cNvSpPr>
          <p:nvPr>
            <p:ph type="body" sz="quarter" idx="32" hasCustomPrompt="1"/>
          </p:nvPr>
        </p:nvSpPr>
        <p:spPr>
          <a:xfrm>
            <a:off x="4587242"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5" name="正方形/長方形 84"/>
          <p:cNvSpPr/>
          <p:nvPr userDrawn="1"/>
        </p:nvSpPr>
        <p:spPr>
          <a:xfrm>
            <a:off x="4730445" y="729080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テキスト プレースホルダー 6"/>
          <p:cNvSpPr>
            <a:spLocks noGrp="1"/>
          </p:cNvSpPr>
          <p:nvPr>
            <p:ph type="body" sz="quarter" idx="33" hasCustomPrompt="1"/>
          </p:nvPr>
        </p:nvSpPr>
        <p:spPr>
          <a:xfrm>
            <a:off x="3519087" y="8462885"/>
            <a:ext cx="1746409" cy="720080"/>
          </a:xfrm>
        </p:spPr>
        <p:txBody>
          <a:bodyPr anchor="t">
            <a:noAutofit/>
          </a:bodyPr>
          <a:lstStyle>
            <a:lvl1pPr algn="ctr">
              <a:defRPr sz="3200" i="1" baseline="0">
                <a:solidFill>
                  <a:schemeClr val="accent3">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87" name="テキスト プレースホルダー 6"/>
          <p:cNvSpPr>
            <a:spLocks noGrp="1"/>
          </p:cNvSpPr>
          <p:nvPr>
            <p:ph type="body" sz="quarter" idx="34" hasCustomPrompt="1"/>
          </p:nvPr>
        </p:nvSpPr>
        <p:spPr>
          <a:xfrm>
            <a:off x="11096241" y="6632566"/>
            <a:ext cx="3678319" cy="720080"/>
          </a:xfrm>
        </p:spPr>
        <p:txBody>
          <a:bodyPr anchor="b">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88" name="テキスト プレースホルダー 6"/>
          <p:cNvSpPr>
            <a:spLocks noGrp="1"/>
          </p:cNvSpPr>
          <p:nvPr>
            <p:ph type="body" sz="quarter" idx="35" hasCustomPrompt="1"/>
          </p:nvPr>
        </p:nvSpPr>
        <p:spPr>
          <a:xfrm>
            <a:off x="11102971" y="7388210"/>
            <a:ext cx="3678319" cy="123456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89" name="正方形/長方形 88"/>
          <p:cNvSpPr/>
          <p:nvPr userDrawn="1"/>
        </p:nvSpPr>
        <p:spPr>
          <a:xfrm>
            <a:off x="11246174" y="729080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テキスト プレースホルダー 6"/>
          <p:cNvSpPr>
            <a:spLocks noGrp="1"/>
          </p:cNvSpPr>
          <p:nvPr>
            <p:ph type="body" sz="quarter" idx="36" hasCustomPrompt="1"/>
          </p:nvPr>
        </p:nvSpPr>
        <p:spPr>
          <a:xfrm>
            <a:off x="10034816" y="8462885"/>
            <a:ext cx="1746409" cy="720080"/>
          </a:xfrm>
        </p:spPr>
        <p:txBody>
          <a:bodyPr anchor="t">
            <a:noAutofit/>
          </a:bodyPr>
          <a:lstStyle>
            <a:lvl1pPr algn="ctr">
              <a:defRPr sz="3200" i="1" baseline="0">
                <a:solidFill>
                  <a:schemeClr val="accent4">
                    <a:lumMod val="50000"/>
                  </a:schemeClr>
                </a:solidFill>
                <a:latin typeface="Open Sans Semibold" panose="020B0706030804020204" pitchFamily="34" charset="0"/>
                <a:cs typeface="Open Sans Semibold" panose="020B0706030804020204" pitchFamily="34" charset="0"/>
              </a:defRPr>
            </a:lvl1pPr>
          </a:lstStyle>
          <a:p>
            <a:pPr lvl="0"/>
            <a:r>
              <a:rPr kumimoji="1" lang="en-US" altLang="ja-JP" dirty="0"/>
              <a:t>9999</a:t>
            </a:r>
            <a:endParaRPr kumimoji="1" lang="ja-JP" altLang="en-US" dirty="0"/>
          </a:p>
        </p:txBody>
      </p:sp>
      <p:sp>
        <p:nvSpPr>
          <p:cNvPr id="67" name="正方形/長方形 66"/>
          <p:cNvSpPr/>
          <p:nvPr userDrawn="1"/>
        </p:nvSpPr>
        <p:spPr>
          <a:xfrm flipV="1">
            <a:off x="14347147" y="5922286"/>
            <a:ext cx="3939266" cy="4572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6"/>
              </a:solidFill>
            </a:endParaRPr>
          </a:p>
        </p:txBody>
      </p:sp>
    </p:spTree>
    <p:extLst>
      <p:ext uri="{BB962C8B-B14F-4D97-AF65-F5344CB8AC3E}">
        <p14:creationId xmlns:p14="http://schemas.microsoft.com/office/powerpoint/2010/main" val="280952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000"/>
                            </p:stCondLst>
                            <p:childTnLst>
                              <p:par>
                                <p:cTn id="17" presetID="49" presetClass="entr" presetSubtype="0" decel="100000"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 calcmode="lin" valueType="num">
                                      <p:cBhvr>
                                        <p:cTn id="21" dur="500" fill="hold"/>
                                        <p:tgtEl>
                                          <p:spTgt spid="5"/>
                                        </p:tgtEl>
                                        <p:attrNameLst>
                                          <p:attrName>style.rotation</p:attrName>
                                        </p:attrNameLst>
                                      </p:cBhvr>
                                      <p:tavLst>
                                        <p:tav tm="0">
                                          <p:val>
                                            <p:fltVal val="360"/>
                                          </p:val>
                                        </p:tav>
                                        <p:tav tm="100000">
                                          <p:val>
                                            <p:fltVal val="0"/>
                                          </p:val>
                                        </p:tav>
                                      </p:tavLst>
                                    </p:anim>
                                    <p:animEffect transition="in" filter="fade">
                                      <p:cBhvr>
                                        <p:cTn id="22" dur="500"/>
                                        <p:tgtEl>
                                          <p:spTgt spid="5"/>
                                        </p:tgtEl>
                                      </p:cBhvr>
                                    </p:animEffect>
                                  </p:childTnLst>
                                </p:cTn>
                              </p:par>
                            </p:childTnLst>
                          </p:cTn>
                        </p:par>
                        <p:par>
                          <p:cTn id="23" fill="hold">
                            <p:stCondLst>
                              <p:cond delay="1500"/>
                            </p:stCondLst>
                            <p:childTnLst>
                              <p:par>
                                <p:cTn id="24" presetID="22" presetClass="entr" presetSubtype="4" fill="hold" grpId="0" nodeType="after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par>
                          <p:cTn id="27" fill="hold">
                            <p:stCondLst>
                              <p:cond delay="2000"/>
                            </p:stCondLst>
                            <p:childTnLst>
                              <p:par>
                                <p:cTn id="28" presetID="10" presetClass="entr" presetSubtype="0" fill="hold" grpId="0" nodeType="after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par>
                          <p:cTn id="31" fill="hold">
                            <p:stCondLst>
                              <p:cond delay="2500"/>
                            </p:stCondLst>
                            <p:childTnLst>
                              <p:par>
                                <p:cTn id="32" presetID="22" presetClass="entr" presetSubtype="8" fill="hold" grpId="0" nodeType="afterEffect">
                                  <p:stCondLst>
                                    <p:cond delay="0"/>
                                  </p:stCondLst>
                                  <p:iterate type="lt">
                                    <p:tmPct val="10000"/>
                                  </p:iterate>
                                  <p:childTnLst>
                                    <p:set>
                                      <p:cBhvr>
                                        <p:cTn id="33" dur="1" fill="hold">
                                          <p:stCondLst>
                                            <p:cond delay="0"/>
                                          </p:stCondLst>
                                        </p:cTn>
                                        <p:tgtEl>
                                          <p:spTgt spid="74">
                                            <p:txEl>
                                              <p:pRg st="0" end="0"/>
                                            </p:txEl>
                                          </p:spTgt>
                                        </p:tgtEl>
                                        <p:attrNameLst>
                                          <p:attrName>style.visibility</p:attrName>
                                        </p:attrNameLst>
                                      </p:cBhvr>
                                      <p:to>
                                        <p:strVal val="visible"/>
                                      </p:to>
                                    </p:set>
                                    <p:animEffect transition="in" filter="wipe(left)">
                                      <p:cBhvr>
                                        <p:cTn id="34" dur="500"/>
                                        <p:tgtEl>
                                          <p:spTgt spid="74">
                                            <p:txEl>
                                              <p:pRg st="0" end="0"/>
                                            </p:txEl>
                                          </p:spTgt>
                                        </p:tgtEl>
                                      </p:cBhvr>
                                    </p:animEffect>
                                  </p:childTnLst>
                                </p:cTn>
                              </p:par>
                            </p:childTnLst>
                          </p:cTn>
                        </p:par>
                        <p:par>
                          <p:cTn id="35" fill="hold">
                            <p:stCondLst>
                              <p:cond delay="3150"/>
                            </p:stCondLst>
                            <p:childTnLst>
                              <p:par>
                                <p:cTn id="36" presetID="2" presetClass="entr" presetSubtype="2" decel="100000" fill="hold" grpId="0" nodeType="afterEffect">
                                  <p:stCondLst>
                                    <p:cond delay="0"/>
                                  </p:stCondLst>
                                  <p:childTnLst>
                                    <p:set>
                                      <p:cBhvr>
                                        <p:cTn id="37" dur="1" fill="hold">
                                          <p:stCondLst>
                                            <p:cond delay="0"/>
                                          </p:stCondLst>
                                        </p:cTn>
                                        <p:tgtEl>
                                          <p:spTgt spid="71">
                                            <p:txEl>
                                              <p:pRg st="0" end="0"/>
                                            </p:txEl>
                                          </p:spTgt>
                                        </p:tgtEl>
                                        <p:attrNameLst>
                                          <p:attrName>style.visibility</p:attrName>
                                        </p:attrNameLst>
                                      </p:cBhvr>
                                      <p:to>
                                        <p:strVal val="visible"/>
                                      </p:to>
                                    </p:set>
                                    <p:anim calcmode="lin" valueType="num">
                                      <p:cBhvr additive="base">
                                        <p:cTn id="38" dur="750" fill="hold"/>
                                        <p:tgtEl>
                                          <p:spTgt spid="71">
                                            <p:txEl>
                                              <p:pRg st="0" end="0"/>
                                            </p:txEl>
                                          </p:spTgt>
                                        </p:tgtEl>
                                        <p:attrNameLst>
                                          <p:attrName>ppt_x</p:attrName>
                                        </p:attrNameLst>
                                      </p:cBhvr>
                                      <p:tavLst>
                                        <p:tav tm="0">
                                          <p:val>
                                            <p:strVal val="1+#ppt_w/2"/>
                                          </p:val>
                                        </p:tav>
                                        <p:tav tm="100000">
                                          <p:val>
                                            <p:strVal val="#ppt_x"/>
                                          </p:val>
                                        </p:tav>
                                      </p:tavLst>
                                    </p:anim>
                                    <p:anim calcmode="lin" valueType="num">
                                      <p:cBhvr additive="base">
                                        <p:cTn id="39" dur="750" fill="hold"/>
                                        <p:tgtEl>
                                          <p:spTgt spid="71">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2" decel="100000" fill="hold" grpId="0" nodeType="withEffect">
                                  <p:stCondLst>
                                    <p:cond delay="0"/>
                                  </p:stCondLst>
                                  <p:childTnLst>
                                    <p:set>
                                      <p:cBhvr>
                                        <p:cTn id="41" dur="1" fill="hold">
                                          <p:stCondLst>
                                            <p:cond delay="0"/>
                                          </p:stCondLst>
                                        </p:cTn>
                                        <p:tgtEl>
                                          <p:spTgt spid="73"/>
                                        </p:tgtEl>
                                        <p:attrNameLst>
                                          <p:attrName>style.visibility</p:attrName>
                                        </p:attrNameLst>
                                      </p:cBhvr>
                                      <p:to>
                                        <p:strVal val="visible"/>
                                      </p:to>
                                    </p:set>
                                    <p:anim calcmode="lin" valueType="num">
                                      <p:cBhvr additive="base">
                                        <p:cTn id="42" dur="750" fill="hold"/>
                                        <p:tgtEl>
                                          <p:spTgt spid="73"/>
                                        </p:tgtEl>
                                        <p:attrNameLst>
                                          <p:attrName>ppt_x</p:attrName>
                                        </p:attrNameLst>
                                      </p:cBhvr>
                                      <p:tavLst>
                                        <p:tav tm="0">
                                          <p:val>
                                            <p:strVal val="1+#ppt_w/2"/>
                                          </p:val>
                                        </p:tav>
                                        <p:tav tm="100000">
                                          <p:val>
                                            <p:strVal val="#ppt_x"/>
                                          </p:val>
                                        </p:tav>
                                      </p:tavLst>
                                    </p:anim>
                                    <p:anim calcmode="lin" valueType="num">
                                      <p:cBhvr additive="base">
                                        <p:cTn id="43" dur="750" fill="hold"/>
                                        <p:tgtEl>
                                          <p:spTgt spid="73"/>
                                        </p:tgtEl>
                                        <p:attrNameLst>
                                          <p:attrName>ppt_y</p:attrName>
                                        </p:attrNameLst>
                                      </p:cBhvr>
                                      <p:tavLst>
                                        <p:tav tm="0">
                                          <p:val>
                                            <p:strVal val="#ppt_y"/>
                                          </p:val>
                                        </p:tav>
                                        <p:tav tm="100000">
                                          <p:val>
                                            <p:strVal val="#ppt_y"/>
                                          </p:val>
                                        </p:tav>
                                      </p:tavLst>
                                    </p:anim>
                                  </p:childTnLst>
                                </p:cTn>
                              </p:par>
                            </p:childTnLst>
                          </p:cTn>
                        </p:par>
                        <p:par>
                          <p:cTn id="44" fill="hold">
                            <p:stCondLst>
                              <p:cond delay="3900"/>
                            </p:stCondLst>
                            <p:childTnLst>
                              <p:par>
                                <p:cTn id="45" presetID="22" presetClass="entr" presetSubtype="8" fill="hold" grpId="0" nodeType="afterEffect">
                                  <p:stCondLst>
                                    <p:cond delay="0"/>
                                  </p:stCondLst>
                                  <p:childTnLst>
                                    <p:set>
                                      <p:cBhvr>
                                        <p:cTn id="46" dur="1" fill="hold">
                                          <p:stCondLst>
                                            <p:cond delay="0"/>
                                          </p:stCondLst>
                                        </p:cTn>
                                        <p:tgtEl>
                                          <p:spTgt spid="72">
                                            <p:txEl>
                                              <p:pRg st="0" end="0"/>
                                            </p:txEl>
                                          </p:spTgt>
                                        </p:tgtEl>
                                        <p:attrNameLst>
                                          <p:attrName>style.visibility</p:attrName>
                                        </p:attrNameLst>
                                      </p:cBhvr>
                                      <p:to>
                                        <p:strVal val="visible"/>
                                      </p:to>
                                    </p:set>
                                    <p:animEffect transition="in" filter="wipe(left)">
                                      <p:cBhvr>
                                        <p:cTn id="47" dur="500"/>
                                        <p:tgtEl>
                                          <p:spTgt spid="72">
                                            <p:txEl>
                                              <p:pRg st="0" end="0"/>
                                            </p:txEl>
                                          </p:spTgt>
                                        </p:tgtEl>
                                      </p:cBhvr>
                                    </p:animEffect>
                                  </p:childTnLst>
                                </p:cTn>
                              </p:par>
                            </p:childTnLst>
                          </p:cTn>
                        </p:par>
                        <p:par>
                          <p:cTn id="48" fill="hold">
                            <p:stCondLst>
                              <p:cond delay="4400"/>
                            </p:stCondLst>
                            <p:childTnLst>
                              <p:par>
                                <p:cTn id="49" presetID="10" presetClass="entr" presetSubtype="0" fill="hold" grpId="0" nodeType="after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par>
                          <p:cTn id="52" fill="hold">
                            <p:stCondLst>
                              <p:cond delay="4900"/>
                            </p:stCondLst>
                            <p:childTnLst>
                              <p:par>
                                <p:cTn id="53" presetID="22" presetClass="entr" presetSubtype="8"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wipe(left)">
                                      <p:cBhvr>
                                        <p:cTn id="55" dur="500"/>
                                        <p:tgtEl>
                                          <p:spTgt spid="39"/>
                                        </p:tgtEl>
                                      </p:cBhvr>
                                    </p:animEffect>
                                  </p:childTnLst>
                                </p:cTn>
                              </p:par>
                            </p:childTnLst>
                          </p:cTn>
                        </p:par>
                        <p:par>
                          <p:cTn id="56" fill="hold">
                            <p:stCondLst>
                              <p:cond delay="5400"/>
                            </p:stCondLst>
                            <p:childTnLst>
                              <p:par>
                                <p:cTn id="57" presetID="49" presetClass="entr" presetSubtype="0" decel="100000" fill="hold" grpId="0" nodeType="afterEffect">
                                  <p:stCondLst>
                                    <p:cond delay="0"/>
                                  </p:stCondLst>
                                  <p:childTnLst>
                                    <p:set>
                                      <p:cBhvr>
                                        <p:cTn id="58" dur="1" fill="hold">
                                          <p:stCondLst>
                                            <p:cond delay="0"/>
                                          </p:stCondLst>
                                        </p:cTn>
                                        <p:tgtEl>
                                          <p:spTgt spid="40"/>
                                        </p:tgtEl>
                                        <p:attrNameLst>
                                          <p:attrName>style.visibility</p:attrName>
                                        </p:attrNameLst>
                                      </p:cBhvr>
                                      <p:to>
                                        <p:strVal val="visible"/>
                                      </p:to>
                                    </p:set>
                                    <p:anim calcmode="lin" valueType="num">
                                      <p:cBhvr>
                                        <p:cTn id="59" dur="500" fill="hold"/>
                                        <p:tgtEl>
                                          <p:spTgt spid="40"/>
                                        </p:tgtEl>
                                        <p:attrNameLst>
                                          <p:attrName>ppt_w</p:attrName>
                                        </p:attrNameLst>
                                      </p:cBhvr>
                                      <p:tavLst>
                                        <p:tav tm="0">
                                          <p:val>
                                            <p:fltVal val="0"/>
                                          </p:val>
                                        </p:tav>
                                        <p:tav tm="100000">
                                          <p:val>
                                            <p:strVal val="#ppt_w"/>
                                          </p:val>
                                        </p:tav>
                                      </p:tavLst>
                                    </p:anim>
                                    <p:anim calcmode="lin" valueType="num">
                                      <p:cBhvr>
                                        <p:cTn id="60" dur="500" fill="hold"/>
                                        <p:tgtEl>
                                          <p:spTgt spid="40"/>
                                        </p:tgtEl>
                                        <p:attrNameLst>
                                          <p:attrName>ppt_h</p:attrName>
                                        </p:attrNameLst>
                                      </p:cBhvr>
                                      <p:tavLst>
                                        <p:tav tm="0">
                                          <p:val>
                                            <p:fltVal val="0"/>
                                          </p:val>
                                        </p:tav>
                                        <p:tav tm="100000">
                                          <p:val>
                                            <p:strVal val="#ppt_h"/>
                                          </p:val>
                                        </p:tav>
                                      </p:tavLst>
                                    </p:anim>
                                    <p:anim calcmode="lin" valueType="num">
                                      <p:cBhvr>
                                        <p:cTn id="61" dur="500" fill="hold"/>
                                        <p:tgtEl>
                                          <p:spTgt spid="40"/>
                                        </p:tgtEl>
                                        <p:attrNameLst>
                                          <p:attrName>style.rotation</p:attrName>
                                        </p:attrNameLst>
                                      </p:cBhvr>
                                      <p:tavLst>
                                        <p:tav tm="0">
                                          <p:val>
                                            <p:fltVal val="360"/>
                                          </p:val>
                                        </p:tav>
                                        <p:tav tm="100000">
                                          <p:val>
                                            <p:fltVal val="0"/>
                                          </p:val>
                                        </p:tav>
                                      </p:tavLst>
                                    </p:anim>
                                    <p:animEffect transition="in" filter="fade">
                                      <p:cBhvr>
                                        <p:cTn id="62" dur="500"/>
                                        <p:tgtEl>
                                          <p:spTgt spid="40"/>
                                        </p:tgtEl>
                                      </p:cBhvr>
                                    </p:animEffect>
                                  </p:childTnLst>
                                </p:cTn>
                              </p:par>
                            </p:childTnLst>
                          </p:cTn>
                        </p:par>
                        <p:par>
                          <p:cTn id="63" fill="hold">
                            <p:stCondLst>
                              <p:cond delay="5900"/>
                            </p:stCondLst>
                            <p:childTnLst>
                              <p:par>
                                <p:cTn id="64" presetID="22" presetClass="entr" presetSubtype="1" fill="hold" grpId="0" nodeType="afterEffect">
                                  <p:stCondLst>
                                    <p:cond delay="0"/>
                                  </p:stCondLst>
                                  <p:childTnLst>
                                    <p:set>
                                      <p:cBhvr>
                                        <p:cTn id="65" dur="1" fill="hold">
                                          <p:stCondLst>
                                            <p:cond delay="0"/>
                                          </p:stCondLst>
                                        </p:cTn>
                                        <p:tgtEl>
                                          <p:spTgt spid="41"/>
                                        </p:tgtEl>
                                        <p:attrNameLst>
                                          <p:attrName>style.visibility</p:attrName>
                                        </p:attrNameLst>
                                      </p:cBhvr>
                                      <p:to>
                                        <p:strVal val="visible"/>
                                      </p:to>
                                    </p:set>
                                    <p:animEffect transition="in" filter="wipe(up)">
                                      <p:cBhvr>
                                        <p:cTn id="66" dur="500"/>
                                        <p:tgtEl>
                                          <p:spTgt spid="41"/>
                                        </p:tgtEl>
                                      </p:cBhvr>
                                    </p:animEffect>
                                  </p:childTnLst>
                                </p:cTn>
                              </p:par>
                            </p:childTnLst>
                          </p:cTn>
                        </p:par>
                        <p:par>
                          <p:cTn id="67" fill="hold">
                            <p:stCondLst>
                              <p:cond delay="6400"/>
                            </p:stCondLst>
                            <p:childTnLst>
                              <p:par>
                                <p:cTn id="68" presetID="10" presetClass="entr" presetSubtype="0" fill="hold" grpId="0"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fade">
                                      <p:cBhvr>
                                        <p:cTn id="70" dur="500"/>
                                        <p:tgtEl>
                                          <p:spTgt spid="42"/>
                                        </p:tgtEl>
                                      </p:cBhvr>
                                    </p:animEffect>
                                  </p:childTnLst>
                                </p:cTn>
                              </p:par>
                            </p:childTnLst>
                          </p:cTn>
                        </p:par>
                        <p:par>
                          <p:cTn id="71" fill="hold">
                            <p:stCondLst>
                              <p:cond delay="6900"/>
                            </p:stCondLst>
                            <p:childTnLst>
                              <p:par>
                                <p:cTn id="72" presetID="22" presetClass="entr" presetSubtype="4" fill="hold" grpId="0" nodeType="afterEffect">
                                  <p:stCondLst>
                                    <p:cond delay="0"/>
                                  </p:stCondLst>
                                  <p:iterate type="lt">
                                    <p:tmPct val="10000"/>
                                  </p:iterate>
                                  <p:childTnLst>
                                    <p:set>
                                      <p:cBhvr>
                                        <p:cTn id="73" dur="1" fill="hold">
                                          <p:stCondLst>
                                            <p:cond delay="0"/>
                                          </p:stCondLst>
                                        </p:cTn>
                                        <p:tgtEl>
                                          <p:spTgt spid="86">
                                            <p:txEl>
                                              <p:pRg st="0" end="0"/>
                                            </p:txEl>
                                          </p:spTgt>
                                        </p:tgtEl>
                                        <p:attrNameLst>
                                          <p:attrName>style.visibility</p:attrName>
                                        </p:attrNameLst>
                                      </p:cBhvr>
                                      <p:to>
                                        <p:strVal val="visible"/>
                                      </p:to>
                                    </p:set>
                                    <p:animEffect transition="in" filter="wipe(down)">
                                      <p:cBhvr>
                                        <p:cTn id="74" dur="500"/>
                                        <p:tgtEl>
                                          <p:spTgt spid="86">
                                            <p:txEl>
                                              <p:pRg st="0" end="0"/>
                                            </p:txEl>
                                          </p:spTgt>
                                        </p:tgtEl>
                                      </p:cBhvr>
                                    </p:animEffect>
                                  </p:childTnLst>
                                </p:cTn>
                              </p:par>
                            </p:childTnLst>
                          </p:cTn>
                        </p:par>
                        <p:par>
                          <p:cTn id="75" fill="hold">
                            <p:stCondLst>
                              <p:cond delay="7550"/>
                            </p:stCondLst>
                            <p:childTnLst>
                              <p:par>
                                <p:cTn id="76" presetID="2" presetClass="entr" presetSubtype="2" decel="98000" fill="hold" grpId="0" nodeType="afterEffect">
                                  <p:stCondLst>
                                    <p:cond delay="0"/>
                                  </p:stCondLst>
                                  <p:childTnLst>
                                    <p:set>
                                      <p:cBhvr>
                                        <p:cTn id="77" dur="1" fill="hold">
                                          <p:stCondLst>
                                            <p:cond delay="0"/>
                                          </p:stCondLst>
                                        </p:cTn>
                                        <p:tgtEl>
                                          <p:spTgt spid="83">
                                            <p:txEl>
                                              <p:pRg st="0" end="0"/>
                                            </p:txEl>
                                          </p:spTgt>
                                        </p:tgtEl>
                                        <p:attrNameLst>
                                          <p:attrName>style.visibility</p:attrName>
                                        </p:attrNameLst>
                                      </p:cBhvr>
                                      <p:to>
                                        <p:strVal val="visible"/>
                                      </p:to>
                                    </p:set>
                                    <p:anim calcmode="lin" valueType="num">
                                      <p:cBhvr additive="base">
                                        <p:cTn id="78" dur="750" fill="hold"/>
                                        <p:tgtEl>
                                          <p:spTgt spid="83">
                                            <p:txEl>
                                              <p:pRg st="0" end="0"/>
                                            </p:txEl>
                                          </p:spTgt>
                                        </p:tgtEl>
                                        <p:attrNameLst>
                                          <p:attrName>ppt_x</p:attrName>
                                        </p:attrNameLst>
                                      </p:cBhvr>
                                      <p:tavLst>
                                        <p:tav tm="0">
                                          <p:val>
                                            <p:strVal val="1+#ppt_w/2"/>
                                          </p:val>
                                        </p:tav>
                                        <p:tav tm="100000">
                                          <p:val>
                                            <p:strVal val="#ppt_x"/>
                                          </p:val>
                                        </p:tav>
                                      </p:tavLst>
                                    </p:anim>
                                    <p:anim calcmode="lin" valueType="num">
                                      <p:cBhvr additive="base">
                                        <p:cTn id="79" dur="750" fill="hold"/>
                                        <p:tgtEl>
                                          <p:spTgt spid="83">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2" decel="98000" fill="hold" grpId="0" nodeType="withEffect">
                                  <p:stCondLst>
                                    <p:cond delay="0"/>
                                  </p:stCondLst>
                                  <p:childTnLst>
                                    <p:set>
                                      <p:cBhvr>
                                        <p:cTn id="81" dur="1" fill="hold">
                                          <p:stCondLst>
                                            <p:cond delay="0"/>
                                          </p:stCondLst>
                                        </p:cTn>
                                        <p:tgtEl>
                                          <p:spTgt spid="85"/>
                                        </p:tgtEl>
                                        <p:attrNameLst>
                                          <p:attrName>style.visibility</p:attrName>
                                        </p:attrNameLst>
                                      </p:cBhvr>
                                      <p:to>
                                        <p:strVal val="visible"/>
                                      </p:to>
                                    </p:set>
                                    <p:anim calcmode="lin" valueType="num">
                                      <p:cBhvr additive="base">
                                        <p:cTn id="82" dur="750" fill="hold"/>
                                        <p:tgtEl>
                                          <p:spTgt spid="85"/>
                                        </p:tgtEl>
                                        <p:attrNameLst>
                                          <p:attrName>ppt_x</p:attrName>
                                        </p:attrNameLst>
                                      </p:cBhvr>
                                      <p:tavLst>
                                        <p:tav tm="0">
                                          <p:val>
                                            <p:strVal val="1+#ppt_w/2"/>
                                          </p:val>
                                        </p:tav>
                                        <p:tav tm="100000">
                                          <p:val>
                                            <p:strVal val="#ppt_x"/>
                                          </p:val>
                                        </p:tav>
                                      </p:tavLst>
                                    </p:anim>
                                    <p:anim calcmode="lin" valueType="num">
                                      <p:cBhvr additive="base">
                                        <p:cTn id="83" dur="750" fill="hold"/>
                                        <p:tgtEl>
                                          <p:spTgt spid="85"/>
                                        </p:tgtEl>
                                        <p:attrNameLst>
                                          <p:attrName>ppt_y</p:attrName>
                                        </p:attrNameLst>
                                      </p:cBhvr>
                                      <p:tavLst>
                                        <p:tav tm="0">
                                          <p:val>
                                            <p:strVal val="#ppt_y"/>
                                          </p:val>
                                        </p:tav>
                                        <p:tav tm="100000">
                                          <p:val>
                                            <p:strVal val="#ppt_y"/>
                                          </p:val>
                                        </p:tav>
                                      </p:tavLst>
                                    </p:anim>
                                  </p:childTnLst>
                                </p:cTn>
                              </p:par>
                            </p:childTnLst>
                          </p:cTn>
                        </p:par>
                        <p:par>
                          <p:cTn id="84" fill="hold">
                            <p:stCondLst>
                              <p:cond delay="8300"/>
                            </p:stCondLst>
                            <p:childTnLst>
                              <p:par>
                                <p:cTn id="85" presetID="22" presetClass="entr" presetSubtype="8" fill="hold" grpId="0" nodeType="afterEffect">
                                  <p:stCondLst>
                                    <p:cond delay="0"/>
                                  </p:stCondLst>
                                  <p:childTnLst>
                                    <p:set>
                                      <p:cBhvr>
                                        <p:cTn id="86" dur="1" fill="hold">
                                          <p:stCondLst>
                                            <p:cond delay="0"/>
                                          </p:stCondLst>
                                        </p:cTn>
                                        <p:tgtEl>
                                          <p:spTgt spid="84">
                                            <p:txEl>
                                              <p:pRg st="0" end="0"/>
                                            </p:txEl>
                                          </p:spTgt>
                                        </p:tgtEl>
                                        <p:attrNameLst>
                                          <p:attrName>style.visibility</p:attrName>
                                        </p:attrNameLst>
                                      </p:cBhvr>
                                      <p:to>
                                        <p:strVal val="visible"/>
                                      </p:to>
                                    </p:set>
                                    <p:animEffect transition="in" filter="wipe(left)">
                                      <p:cBhvr>
                                        <p:cTn id="87" dur="500"/>
                                        <p:tgtEl>
                                          <p:spTgt spid="84">
                                            <p:txEl>
                                              <p:pRg st="0" end="0"/>
                                            </p:txEl>
                                          </p:spTgt>
                                        </p:tgtEl>
                                      </p:cBhvr>
                                    </p:animEffect>
                                  </p:childTnLst>
                                </p:cTn>
                              </p:par>
                            </p:childTnLst>
                          </p:cTn>
                        </p:par>
                        <p:par>
                          <p:cTn id="88" fill="hold">
                            <p:stCondLst>
                              <p:cond delay="8800"/>
                            </p:stCondLst>
                            <p:childTnLst>
                              <p:par>
                                <p:cTn id="89" presetID="10" presetClass="entr" presetSubtype="0" fill="hold" grpId="0"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fade">
                                      <p:cBhvr>
                                        <p:cTn id="91" dur="500"/>
                                        <p:tgtEl>
                                          <p:spTgt spid="48"/>
                                        </p:tgtEl>
                                      </p:cBhvr>
                                    </p:animEffect>
                                  </p:childTnLst>
                                </p:cTn>
                              </p:par>
                            </p:childTnLst>
                          </p:cTn>
                        </p:par>
                        <p:par>
                          <p:cTn id="92" fill="hold">
                            <p:stCondLst>
                              <p:cond delay="9300"/>
                            </p:stCondLst>
                            <p:childTnLst>
                              <p:par>
                                <p:cTn id="93" presetID="22" presetClass="entr" presetSubtype="8" fill="hold" grpId="0" nodeType="afterEffect">
                                  <p:stCondLst>
                                    <p:cond delay="0"/>
                                  </p:stCondLst>
                                  <p:childTnLst>
                                    <p:set>
                                      <p:cBhvr>
                                        <p:cTn id="94" dur="1" fill="hold">
                                          <p:stCondLst>
                                            <p:cond delay="0"/>
                                          </p:stCondLst>
                                        </p:cTn>
                                        <p:tgtEl>
                                          <p:spTgt spid="49"/>
                                        </p:tgtEl>
                                        <p:attrNameLst>
                                          <p:attrName>style.visibility</p:attrName>
                                        </p:attrNameLst>
                                      </p:cBhvr>
                                      <p:to>
                                        <p:strVal val="visible"/>
                                      </p:to>
                                    </p:set>
                                    <p:animEffect transition="in" filter="wipe(left)">
                                      <p:cBhvr>
                                        <p:cTn id="95" dur="500"/>
                                        <p:tgtEl>
                                          <p:spTgt spid="49"/>
                                        </p:tgtEl>
                                      </p:cBhvr>
                                    </p:animEffect>
                                  </p:childTnLst>
                                </p:cTn>
                              </p:par>
                            </p:childTnLst>
                          </p:cTn>
                        </p:par>
                        <p:par>
                          <p:cTn id="96" fill="hold">
                            <p:stCondLst>
                              <p:cond delay="9800"/>
                            </p:stCondLst>
                            <p:childTnLst>
                              <p:par>
                                <p:cTn id="97" presetID="49" presetClass="entr" presetSubtype="0" decel="100000" fill="hold" grpId="0" nodeType="afterEffect">
                                  <p:stCondLst>
                                    <p:cond delay="0"/>
                                  </p:stCondLst>
                                  <p:childTnLst>
                                    <p:set>
                                      <p:cBhvr>
                                        <p:cTn id="98" dur="1" fill="hold">
                                          <p:stCondLst>
                                            <p:cond delay="0"/>
                                          </p:stCondLst>
                                        </p:cTn>
                                        <p:tgtEl>
                                          <p:spTgt spid="50"/>
                                        </p:tgtEl>
                                        <p:attrNameLst>
                                          <p:attrName>style.visibility</p:attrName>
                                        </p:attrNameLst>
                                      </p:cBhvr>
                                      <p:to>
                                        <p:strVal val="visible"/>
                                      </p:to>
                                    </p:set>
                                    <p:anim calcmode="lin" valueType="num">
                                      <p:cBhvr>
                                        <p:cTn id="99" dur="500" fill="hold"/>
                                        <p:tgtEl>
                                          <p:spTgt spid="50"/>
                                        </p:tgtEl>
                                        <p:attrNameLst>
                                          <p:attrName>ppt_w</p:attrName>
                                        </p:attrNameLst>
                                      </p:cBhvr>
                                      <p:tavLst>
                                        <p:tav tm="0">
                                          <p:val>
                                            <p:fltVal val="0"/>
                                          </p:val>
                                        </p:tav>
                                        <p:tav tm="100000">
                                          <p:val>
                                            <p:strVal val="#ppt_w"/>
                                          </p:val>
                                        </p:tav>
                                      </p:tavLst>
                                    </p:anim>
                                    <p:anim calcmode="lin" valueType="num">
                                      <p:cBhvr>
                                        <p:cTn id="100" dur="500" fill="hold"/>
                                        <p:tgtEl>
                                          <p:spTgt spid="50"/>
                                        </p:tgtEl>
                                        <p:attrNameLst>
                                          <p:attrName>ppt_h</p:attrName>
                                        </p:attrNameLst>
                                      </p:cBhvr>
                                      <p:tavLst>
                                        <p:tav tm="0">
                                          <p:val>
                                            <p:fltVal val="0"/>
                                          </p:val>
                                        </p:tav>
                                        <p:tav tm="100000">
                                          <p:val>
                                            <p:strVal val="#ppt_h"/>
                                          </p:val>
                                        </p:tav>
                                      </p:tavLst>
                                    </p:anim>
                                    <p:anim calcmode="lin" valueType="num">
                                      <p:cBhvr>
                                        <p:cTn id="101" dur="500" fill="hold"/>
                                        <p:tgtEl>
                                          <p:spTgt spid="50"/>
                                        </p:tgtEl>
                                        <p:attrNameLst>
                                          <p:attrName>style.rotation</p:attrName>
                                        </p:attrNameLst>
                                      </p:cBhvr>
                                      <p:tavLst>
                                        <p:tav tm="0">
                                          <p:val>
                                            <p:fltVal val="360"/>
                                          </p:val>
                                        </p:tav>
                                        <p:tav tm="100000">
                                          <p:val>
                                            <p:fltVal val="0"/>
                                          </p:val>
                                        </p:tav>
                                      </p:tavLst>
                                    </p:anim>
                                    <p:animEffect transition="in" filter="fade">
                                      <p:cBhvr>
                                        <p:cTn id="102" dur="500"/>
                                        <p:tgtEl>
                                          <p:spTgt spid="50"/>
                                        </p:tgtEl>
                                      </p:cBhvr>
                                    </p:animEffect>
                                  </p:childTnLst>
                                </p:cTn>
                              </p:par>
                            </p:childTnLst>
                          </p:cTn>
                        </p:par>
                        <p:par>
                          <p:cTn id="103" fill="hold">
                            <p:stCondLst>
                              <p:cond delay="10300"/>
                            </p:stCondLst>
                            <p:childTnLst>
                              <p:par>
                                <p:cTn id="104" presetID="22" presetClass="entr" presetSubtype="4" fill="hold" grpId="0" nodeType="afterEffect">
                                  <p:stCondLst>
                                    <p:cond delay="0"/>
                                  </p:stCondLst>
                                  <p:childTnLst>
                                    <p:set>
                                      <p:cBhvr>
                                        <p:cTn id="105" dur="1" fill="hold">
                                          <p:stCondLst>
                                            <p:cond delay="0"/>
                                          </p:stCondLst>
                                        </p:cTn>
                                        <p:tgtEl>
                                          <p:spTgt spid="51"/>
                                        </p:tgtEl>
                                        <p:attrNameLst>
                                          <p:attrName>style.visibility</p:attrName>
                                        </p:attrNameLst>
                                      </p:cBhvr>
                                      <p:to>
                                        <p:strVal val="visible"/>
                                      </p:to>
                                    </p:set>
                                    <p:animEffect transition="in" filter="wipe(down)">
                                      <p:cBhvr>
                                        <p:cTn id="106" dur="500"/>
                                        <p:tgtEl>
                                          <p:spTgt spid="51"/>
                                        </p:tgtEl>
                                      </p:cBhvr>
                                    </p:animEffect>
                                  </p:childTnLst>
                                </p:cTn>
                              </p:par>
                            </p:childTnLst>
                          </p:cTn>
                        </p:par>
                        <p:par>
                          <p:cTn id="107" fill="hold">
                            <p:stCondLst>
                              <p:cond delay="10800"/>
                            </p:stCondLst>
                            <p:childTnLst>
                              <p:par>
                                <p:cTn id="108" presetID="10" presetClass="entr" presetSubtype="0" fill="hold" grpId="0" nodeType="after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500"/>
                                        <p:tgtEl>
                                          <p:spTgt spid="52"/>
                                        </p:tgtEl>
                                      </p:cBhvr>
                                    </p:animEffect>
                                  </p:childTnLst>
                                </p:cTn>
                              </p:par>
                            </p:childTnLst>
                          </p:cTn>
                        </p:par>
                        <p:par>
                          <p:cTn id="111" fill="hold">
                            <p:stCondLst>
                              <p:cond delay="11300"/>
                            </p:stCondLst>
                            <p:childTnLst>
                              <p:par>
                                <p:cTn id="112" presetID="22" presetClass="entr" presetSubtype="4" fill="hold" grpId="0" nodeType="afterEffect">
                                  <p:stCondLst>
                                    <p:cond delay="0"/>
                                  </p:stCondLst>
                                  <p:iterate type="lt">
                                    <p:tmPct val="10000"/>
                                  </p:iterate>
                                  <p:childTnLst>
                                    <p:set>
                                      <p:cBhvr>
                                        <p:cTn id="113" dur="1" fill="hold">
                                          <p:stCondLst>
                                            <p:cond delay="0"/>
                                          </p:stCondLst>
                                        </p:cTn>
                                        <p:tgtEl>
                                          <p:spTgt spid="78">
                                            <p:txEl>
                                              <p:pRg st="0" end="0"/>
                                            </p:txEl>
                                          </p:spTgt>
                                        </p:tgtEl>
                                        <p:attrNameLst>
                                          <p:attrName>style.visibility</p:attrName>
                                        </p:attrNameLst>
                                      </p:cBhvr>
                                      <p:to>
                                        <p:strVal val="visible"/>
                                      </p:to>
                                    </p:set>
                                    <p:animEffect transition="in" filter="wipe(down)">
                                      <p:cBhvr>
                                        <p:cTn id="114" dur="500"/>
                                        <p:tgtEl>
                                          <p:spTgt spid="78">
                                            <p:txEl>
                                              <p:pRg st="0" end="0"/>
                                            </p:txEl>
                                          </p:spTgt>
                                        </p:tgtEl>
                                      </p:cBhvr>
                                    </p:animEffect>
                                  </p:childTnLst>
                                </p:cTn>
                              </p:par>
                            </p:childTnLst>
                          </p:cTn>
                        </p:par>
                        <p:par>
                          <p:cTn id="115" fill="hold">
                            <p:stCondLst>
                              <p:cond delay="11950"/>
                            </p:stCondLst>
                            <p:childTnLst>
                              <p:par>
                                <p:cTn id="116" presetID="2" presetClass="entr" presetSubtype="2" decel="98000" fill="hold" grpId="0" nodeType="afterEffect">
                                  <p:stCondLst>
                                    <p:cond delay="0"/>
                                  </p:stCondLst>
                                  <p:childTnLst>
                                    <p:set>
                                      <p:cBhvr>
                                        <p:cTn id="117" dur="1" fill="hold">
                                          <p:stCondLst>
                                            <p:cond delay="0"/>
                                          </p:stCondLst>
                                        </p:cTn>
                                        <p:tgtEl>
                                          <p:spTgt spid="75">
                                            <p:txEl>
                                              <p:pRg st="0" end="0"/>
                                            </p:txEl>
                                          </p:spTgt>
                                        </p:tgtEl>
                                        <p:attrNameLst>
                                          <p:attrName>style.visibility</p:attrName>
                                        </p:attrNameLst>
                                      </p:cBhvr>
                                      <p:to>
                                        <p:strVal val="visible"/>
                                      </p:to>
                                    </p:set>
                                    <p:anim calcmode="lin" valueType="num">
                                      <p:cBhvr additive="base">
                                        <p:cTn id="118" dur="75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19" dur="750" fill="hold"/>
                                        <p:tgtEl>
                                          <p:spTgt spid="75">
                                            <p:txEl>
                                              <p:pRg st="0" end="0"/>
                                            </p:txEl>
                                          </p:spTgt>
                                        </p:tgtEl>
                                        <p:attrNameLst>
                                          <p:attrName>ppt_y</p:attrName>
                                        </p:attrNameLst>
                                      </p:cBhvr>
                                      <p:tavLst>
                                        <p:tav tm="0">
                                          <p:val>
                                            <p:strVal val="#ppt_y"/>
                                          </p:val>
                                        </p:tav>
                                        <p:tav tm="100000">
                                          <p:val>
                                            <p:strVal val="#ppt_y"/>
                                          </p:val>
                                        </p:tav>
                                      </p:tavLst>
                                    </p:anim>
                                  </p:childTnLst>
                                </p:cTn>
                              </p:par>
                              <p:par>
                                <p:cTn id="120" presetID="2" presetClass="entr" presetSubtype="2" decel="98000" fill="hold" grpId="0" nodeType="withEffect">
                                  <p:stCondLst>
                                    <p:cond delay="0"/>
                                  </p:stCondLst>
                                  <p:childTnLst>
                                    <p:set>
                                      <p:cBhvr>
                                        <p:cTn id="121" dur="1" fill="hold">
                                          <p:stCondLst>
                                            <p:cond delay="0"/>
                                          </p:stCondLst>
                                        </p:cTn>
                                        <p:tgtEl>
                                          <p:spTgt spid="77"/>
                                        </p:tgtEl>
                                        <p:attrNameLst>
                                          <p:attrName>style.visibility</p:attrName>
                                        </p:attrNameLst>
                                      </p:cBhvr>
                                      <p:to>
                                        <p:strVal val="visible"/>
                                      </p:to>
                                    </p:set>
                                    <p:anim calcmode="lin" valueType="num">
                                      <p:cBhvr additive="base">
                                        <p:cTn id="122" dur="750" fill="hold"/>
                                        <p:tgtEl>
                                          <p:spTgt spid="77"/>
                                        </p:tgtEl>
                                        <p:attrNameLst>
                                          <p:attrName>ppt_x</p:attrName>
                                        </p:attrNameLst>
                                      </p:cBhvr>
                                      <p:tavLst>
                                        <p:tav tm="0">
                                          <p:val>
                                            <p:strVal val="1+#ppt_w/2"/>
                                          </p:val>
                                        </p:tav>
                                        <p:tav tm="100000">
                                          <p:val>
                                            <p:strVal val="#ppt_x"/>
                                          </p:val>
                                        </p:tav>
                                      </p:tavLst>
                                    </p:anim>
                                    <p:anim calcmode="lin" valueType="num">
                                      <p:cBhvr additive="base">
                                        <p:cTn id="123" dur="750" fill="hold"/>
                                        <p:tgtEl>
                                          <p:spTgt spid="77"/>
                                        </p:tgtEl>
                                        <p:attrNameLst>
                                          <p:attrName>ppt_y</p:attrName>
                                        </p:attrNameLst>
                                      </p:cBhvr>
                                      <p:tavLst>
                                        <p:tav tm="0">
                                          <p:val>
                                            <p:strVal val="#ppt_y"/>
                                          </p:val>
                                        </p:tav>
                                        <p:tav tm="100000">
                                          <p:val>
                                            <p:strVal val="#ppt_y"/>
                                          </p:val>
                                        </p:tav>
                                      </p:tavLst>
                                    </p:anim>
                                  </p:childTnLst>
                                </p:cTn>
                              </p:par>
                            </p:childTnLst>
                          </p:cTn>
                        </p:par>
                        <p:par>
                          <p:cTn id="124" fill="hold">
                            <p:stCondLst>
                              <p:cond delay="12700"/>
                            </p:stCondLst>
                            <p:childTnLst>
                              <p:par>
                                <p:cTn id="125" presetID="22" presetClass="entr" presetSubtype="8" fill="hold" grpId="0" nodeType="afterEffect">
                                  <p:stCondLst>
                                    <p:cond delay="0"/>
                                  </p:stCondLst>
                                  <p:childTnLst>
                                    <p:set>
                                      <p:cBhvr>
                                        <p:cTn id="126" dur="1" fill="hold">
                                          <p:stCondLst>
                                            <p:cond delay="0"/>
                                          </p:stCondLst>
                                        </p:cTn>
                                        <p:tgtEl>
                                          <p:spTgt spid="76">
                                            <p:txEl>
                                              <p:pRg st="0" end="0"/>
                                            </p:txEl>
                                          </p:spTgt>
                                        </p:tgtEl>
                                        <p:attrNameLst>
                                          <p:attrName>style.visibility</p:attrName>
                                        </p:attrNameLst>
                                      </p:cBhvr>
                                      <p:to>
                                        <p:strVal val="visible"/>
                                      </p:to>
                                    </p:set>
                                    <p:animEffect transition="in" filter="wipe(left)">
                                      <p:cBhvr>
                                        <p:cTn id="127" dur="500"/>
                                        <p:tgtEl>
                                          <p:spTgt spid="76">
                                            <p:txEl>
                                              <p:pRg st="0" end="0"/>
                                            </p:txEl>
                                          </p:spTgt>
                                        </p:tgtEl>
                                      </p:cBhvr>
                                    </p:animEffect>
                                  </p:childTnLst>
                                </p:cTn>
                              </p:par>
                            </p:childTnLst>
                          </p:cTn>
                        </p:par>
                        <p:par>
                          <p:cTn id="128" fill="hold">
                            <p:stCondLst>
                              <p:cond delay="13200"/>
                            </p:stCondLst>
                            <p:childTnLst>
                              <p:par>
                                <p:cTn id="129" presetID="10" presetClass="entr" presetSubtype="0" fill="hold" grpId="0" nodeType="afterEffect">
                                  <p:stCondLst>
                                    <p:cond delay="0"/>
                                  </p:stCondLst>
                                  <p:childTnLst>
                                    <p:set>
                                      <p:cBhvr>
                                        <p:cTn id="130" dur="1" fill="hold">
                                          <p:stCondLst>
                                            <p:cond delay="0"/>
                                          </p:stCondLst>
                                        </p:cTn>
                                        <p:tgtEl>
                                          <p:spTgt spid="54"/>
                                        </p:tgtEl>
                                        <p:attrNameLst>
                                          <p:attrName>style.visibility</p:attrName>
                                        </p:attrNameLst>
                                      </p:cBhvr>
                                      <p:to>
                                        <p:strVal val="visible"/>
                                      </p:to>
                                    </p:set>
                                    <p:animEffect transition="in" filter="fade">
                                      <p:cBhvr>
                                        <p:cTn id="131" dur="500"/>
                                        <p:tgtEl>
                                          <p:spTgt spid="54"/>
                                        </p:tgtEl>
                                      </p:cBhvr>
                                    </p:animEffect>
                                  </p:childTnLst>
                                </p:cTn>
                              </p:par>
                            </p:childTnLst>
                          </p:cTn>
                        </p:par>
                        <p:par>
                          <p:cTn id="132" fill="hold">
                            <p:stCondLst>
                              <p:cond delay="13700"/>
                            </p:stCondLst>
                            <p:childTnLst>
                              <p:par>
                                <p:cTn id="133" presetID="22" presetClass="entr" presetSubtype="8" fill="hold" grpId="0" nodeType="afterEffect">
                                  <p:stCondLst>
                                    <p:cond delay="0"/>
                                  </p:stCondLst>
                                  <p:childTnLst>
                                    <p:set>
                                      <p:cBhvr>
                                        <p:cTn id="134" dur="1" fill="hold">
                                          <p:stCondLst>
                                            <p:cond delay="0"/>
                                          </p:stCondLst>
                                        </p:cTn>
                                        <p:tgtEl>
                                          <p:spTgt spid="55"/>
                                        </p:tgtEl>
                                        <p:attrNameLst>
                                          <p:attrName>style.visibility</p:attrName>
                                        </p:attrNameLst>
                                      </p:cBhvr>
                                      <p:to>
                                        <p:strVal val="visible"/>
                                      </p:to>
                                    </p:set>
                                    <p:animEffect transition="in" filter="wipe(left)">
                                      <p:cBhvr>
                                        <p:cTn id="135" dur="500"/>
                                        <p:tgtEl>
                                          <p:spTgt spid="55"/>
                                        </p:tgtEl>
                                      </p:cBhvr>
                                    </p:animEffect>
                                  </p:childTnLst>
                                </p:cTn>
                              </p:par>
                            </p:childTnLst>
                          </p:cTn>
                        </p:par>
                        <p:par>
                          <p:cTn id="136" fill="hold">
                            <p:stCondLst>
                              <p:cond delay="14200"/>
                            </p:stCondLst>
                            <p:childTnLst>
                              <p:par>
                                <p:cTn id="137" presetID="49" presetClass="entr" presetSubtype="0" decel="100000" fill="hold" grpId="0" nodeType="afterEffect">
                                  <p:stCondLst>
                                    <p:cond delay="0"/>
                                  </p:stCondLst>
                                  <p:childTnLst>
                                    <p:set>
                                      <p:cBhvr>
                                        <p:cTn id="138" dur="1" fill="hold">
                                          <p:stCondLst>
                                            <p:cond delay="0"/>
                                          </p:stCondLst>
                                        </p:cTn>
                                        <p:tgtEl>
                                          <p:spTgt spid="56"/>
                                        </p:tgtEl>
                                        <p:attrNameLst>
                                          <p:attrName>style.visibility</p:attrName>
                                        </p:attrNameLst>
                                      </p:cBhvr>
                                      <p:to>
                                        <p:strVal val="visible"/>
                                      </p:to>
                                    </p:set>
                                    <p:anim calcmode="lin" valueType="num">
                                      <p:cBhvr>
                                        <p:cTn id="139" dur="500" fill="hold"/>
                                        <p:tgtEl>
                                          <p:spTgt spid="56"/>
                                        </p:tgtEl>
                                        <p:attrNameLst>
                                          <p:attrName>ppt_w</p:attrName>
                                        </p:attrNameLst>
                                      </p:cBhvr>
                                      <p:tavLst>
                                        <p:tav tm="0">
                                          <p:val>
                                            <p:fltVal val="0"/>
                                          </p:val>
                                        </p:tav>
                                        <p:tav tm="100000">
                                          <p:val>
                                            <p:strVal val="#ppt_w"/>
                                          </p:val>
                                        </p:tav>
                                      </p:tavLst>
                                    </p:anim>
                                    <p:anim calcmode="lin" valueType="num">
                                      <p:cBhvr>
                                        <p:cTn id="140" dur="500" fill="hold"/>
                                        <p:tgtEl>
                                          <p:spTgt spid="56"/>
                                        </p:tgtEl>
                                        <p:attrNameLst>
                                          <p:attrName>ppt_h</p:attrName>
                                        </p:attrNameLst>
                                      </p:cBhvr>
                                      <p:tavLst>
                                        <p:tav tm="0">
                                          <p:val>
                                            <p:fltVal val="0"/>
                                          </p:val>
                                        </p:tav>
                                        <p:tav tm="100000">
                                          <p:val>
                                            <p:strVal val="#ppt_h"/>
                                          </p:val>
                                        </p:tav>
                                      </p:tavLst>
                                    </p:anim>
                                    <p:anim calcmode="lin" valueType="num">
                                      <p:cBhvr>
                                        <p:cTn id="141" dur="500" fill="hold"/>
                                        <p:tgtEl>
                                          <p:spTgt spid="56"/>
                                        </p:tgtEl>
                                        <p:attrNameLst>
                                          <p:attrName>style.rotation</p:attrName>
                                        </p:attrNameLst>
                                      </p:cBhvr>
                                      <p:tavLst>
                                        <p:tav tm="0">
                                          <p:val>
                                            <p:fltVal val="360"/>
                                          </p:val>
                                        </p:tav>
                                        <p:tav tm="100000">
                                          <p:val>
                                            <p:fltVal val="0"/>
                                          </p:val>
                                        </p:tav>
                                      </p:tavLst>
                                    </p:anim>
                                    <p:animEffect transition="in" filter="fade">
                                      <p:cBhvr>
                                        <p:cTn id="142" dur="500"/>
                                        <p:tgtEl>
                                          <p:spTgt spid="56"/>
                                        </p:tgtEl>
                                      </p:cBhvr>
                                    </p:animEffect>
                                  </p:childTnLst>
                                </p:cTn>
                              </p:par>
                            </p:childTnLst>
                          </p:cTn>
                        </p:par>
                        <p:par>
                          <p:cTn id="143" fill="hold">
                            <p:stCondLst>
                              <p:cond delay="14700"/>
                            </p:stCondLst>
                            <p:childTnLst>
                              <p:par>
                                <p:cTn id="144" presetID="22" presetClass="entr" presetSubtype="1" fill="hold" grpId="0" nodeType="afterEffect">
                                  <p:stCondLst>
                                    <p:cond delay="0"/>
                                  </p:stCondLst>
                                  <p:childTnLst>
                                    <p:set>
                                      <p:cBhvr>
                                        <p:cTn id="145" dur="1" fill="hold">
                                          <p:stCondLst>
                                            <p:cond delay="0"/>
                                          </p:stCondLst>
                                        </p:cTn>
                                        <p:tgtEl>
                                          <p:spTgt spid="57"/>
                                        </p:tgtEl>
                                        <p:attrNameLst>
                                          <p:attrName>style.visibility</p:attrName>
                                        </p:attrNameLst>
                                      </p:cBhvr>
                                      <p:to>
                                        <p:strVal val="visible"/>
                                      </p:to>
                                    </p:set>
                                    <p:animEffect transition="in" filter="wipe(up)">
                                      <p:cBhvr>
                                        <p:cTn id="146" dur="500"/>
                                        <p:tgtEl>
                                          <p:spTgt spid="57"/>
                                        </p:tgtEl>
                                      </p:cBhvr>
                                    </p:animEffect>
                                  </p:childTnLst>
                                </p:cTn>
                              </p:par>
                            </p:childTnLst>
                          </p:cTn>
                        </p:par>
                        <p:par>
                          <p:cTn id="147" fill="hold">
                            <p:stCondLst>
                              <p:cond delay="15200"/>
                            </p:stCondLst>
                            <p:childTnLst>
                              <p:par>
                                <p:cTn id="148" presetID="10" presetClass="entr" presetSubtype="0" fill="hold" grpId="0" nodeType="afterEffect">
                                  <p:stCondLst>
                                    <p:cond delay="0"/>
                                  </p:stCondLst>
                                  <p:childTnLst>
                                    <p:set>
                                      <p:cBhvr>
                                        <p:cTn id="149" dur="1" fill="hold">
                                          <p:stCondLst>
                                            <p:cond delay="0"/>
                                          </p:stCondLst>
                                        </p:cTn>
                                        <p:tgtEl>
                                          <p:spTgt spid="58"/>
                                        </p:tgtEl>
                                        <p:attrNameLst>
                                          <p:attrName>style.visibility</p:attrName>
                                        </p:attrNameLst>
                                      </p:cBhvr>
                                      <p:to>
                                        <p:strVal val="visible"/>
                                      </p:to>
                                    </p:set>
                                    <p:animEffect transition="in" filter="fade">
                                      <p:cBhvr>
                                        <p:cTn id="150" dur="500"/>
                                        <p:tgtEl>
                                          <p:spTgt spid="58"/>
                                        </p:tgtEl>
                                      </p:cBhvr>
                                    </p:animEffect>
                                  </p:childTnLst>
                                </p:cTn>
                              </p:par>
                            </p:childTnLst>
                          </p:cTn>
                        </p:par>
                        <p:par>
                          <p:cTn id="151" fill="hold">
                            <p:stCondLst>
                              <p:cond delay="15700"/>
                            </p:stCondLst>
                            <p:childTnLst>
                              <p:par>
                                <p:cTn id="152" presetID="22" presetClass="entr" presetSubtype="4" fill="hold" grpId="0" nodeType="afterEffect">
                                  <p:stCondLst>
                                    <p:cond delay="0"/>
                                  </p:stCondLst>
                                  <p:iterate type="lt">
                                    <p:tmPct val="10000"/>
                                  </p:iterate>
                                  <p:childTnLst>
                                    <p:set>
                                      <p:cBhvr>
                                        <p:cTn id="153" dur="1" fill="hold">
                                          <p:stCondLst>
                                            <p:cond delay="0"/>
                                          </p:stCondLst>
                                        </p:cTn>
                                        <p:tgtEl>
                                          <p:spTgt spid="90">
                                            <p:txEl>
                                              <p:pRg st="0" end="0"/>
                                            </p:txEl>
                                          </p:spTgt>
                                        </p:tgtEl>
                                        <p:attrNameLst>
                                          <p:attrName>style.visibility</p:attrName>
                                        </p:attrNameLst>
                                      </p:cBhvr>
                                      <p:to>
                                        <p:strVal val="visible"/>
                                      </p:to>
                                    </p:set>
                                    <p:animEffect transition="in" filter="wipe(down)">
                                      <p:cBhvr>
                                        <p:cTn id="154" dur="500"/>
                                        <p:tgtEl>
                                          <p:spTgt spid="90">
                                            <p:txEl>
                                              <p:pRg st="0" end="0"/>
                                            </p:txEl>
                                          </p:spTgt>
                                        </p:tgtEl>
                                      </p:cBhvr>
                                    </p:animEffect>
                                  </p:childTnLst>
                                </p:cTn>
                              </p:par>
                            </p:childTnLst>
                          </p:cTn>
                        </p:par>
                        <p:par>
                          <p:cTn id="155" fill="hold">
                            <p:stCondLst>
                              <p:cond delay="16350"/>
                            </p:stCondLst>
                            <p:childTnLst>
                              <p:par>
                                <p:cTn id="156" presetID="2" presetClass="entr" presetSubtype="2" decel="98000" fill="hold" grpId="0" nodeType="afterEffect">
                                  <p:stCondLst>
                                    <p:cond delay="0"/>
                                  </p:stCondLst>
                                  <p:childTnLst>
                                    <p:set>
                                      <p:cBhvr>
                                        <p:cTn id="157" dur="1" fill="hold">
                                          <p:stCondLst>
                                            <p:cond delay="0"/>
                                          </p:stCondLst>
                                        </p:cTn>
                                        <p:tgtEl>
                                          <p:spTgt spid="87">
                                            <p:txEl>
                                              <p:pRg st="0" end="0"/>
                                            </p:txEl>
                                          </p:spTgt>
                                        </p:tgtEl>
                                        <p:attrNameLst>
                                          <p:attrName>style.visibility</p:attrName>
                                        </p:attrNameLst>
                                      </p:cBhvr>
                                      <p:to>
                                        <p:strVal val="visible"/>
                                      </p:to>
                                    </p:set>
                                    <p:anim calcmode="lin" valueType="num">
                                      <p:cBhvr additive="base">
                                        <p:cTn id="158" dur="750" fill="hold"/>
                                        <p:tgtEl>
                                          <p:spTgt spid="87">
                                            <p:txEl>
                                              <p:pRg st="0" end="0"/>
                                            </p:txEl>
                                          </p:spTgt>
                                        </p:tgtEl>
                                        <p:attrNameLst>
                                          <p:attrName>ppt_x</p:attrName>
                                        </p:attrNameLst>
                                      </p:cBhvr>
                                      <p:tavLst>
                                        <p:tav tm="0">
                                          <p:val>
                                            <p:strVal val="1+#ppt_w/2"/>
                                          </p:val>
                                        </p:tav>
                                        <p:tav tm="100000">
                                          <p:val>
                                            <p:strVal val="#ppt_x"/>
                                          </p:val>
                                        </p:tav>
                                      </p:tavLst>
                                    </p:anim>
                                    <p:anim calcmode="lin" valueType="num">
                                      <p:cBhvr additive="base">
                                        <p:cTn id="159" dur="750" fill="hold"/>
                                        <p:tgtEl>
                                          <p:spTgt spid="87">
                                            <p:txEl>
                                              <p:pRg st="0" end="0"/>
                                            </p:txEl>
                                          </p:spTgt>
                                        </p:tgtEl>
                                        <p:attrNameLst>
                                          <p:attrName>ppt_y</p:attrName>
                                        </p:attrNameLst>
                                      </p:cBhvr>
                                      <p:tavLst>
                                        <p:tav tm="0">
                                          <p:val>
                                            <p:strVal val="#ppt_y"/>
                                          </p:val>
                                        </p:tav>
                                        <p:tav tm="100000">
                                          <p:val>
                                            <p:strVal val="#ppt_y"/>
                                          </p:val>
                                        </p:tav>
                                      </p:tavLst>
                                    </p:anim>
                                  </p:childTnLst>
                                </p:cTn>
                              </p:par>
                              <p:par>
                                <p:cTn id="160" presetID="2" presetClass="entr" presetSubtype="2" decel="98000" fill="hold" grpId="0" nodeType="withEffect">
                                  <p:stCondLst>
                                    <p:cond delay="0"/>
                                  </p:stCondLst>
                                  <p:childTnLst>
                                    <p:set>
                                      <p:cBhvr>
                                        <p:cTn id="161" dur="1" fill="hold">
                                          <p:stCondLst>
                                            <p:cond delay="0"/>
                                          </p:stCondLst>
                                        </p:cTn>
                                        <p:tgtEl>
                                          <p:spTgt spid="89"/>
                                        </p:tgtEl>
                                        <p:attrNameLst>
                                          <p:attrName>style.visibility</p:attrName>
                                        </p:attrNameLst>
                                      </p:cBhvr>
                                      <p:to>
                                        <p:strVal val="visible"/>
                                      </p:to>
                                    </p:set>
                                    <p:anim calcmode="lin" valueType="num">
                                      <p:cBhvr additive="base">
                                        <p:cTn id="162" dur="750" fill="hold"/>
                                        <p:tgtEl>
                                          <p:spTgt spid="89"/>
                                        </p:tgtEl>
                                        <p:attrNameLst>
                                          <p:attrName>ppt_x</p:attrName>
                                        </p:attrNameLst>
                                      </p:cBhvr>
                                      <p:tavLst>
                                        <p:tav tm="0">
                                          <p:val>
                                            <p:strVal val="1+#ppt_w/2"/>
                                          </p:val>
                                        </p:tav>
                                        <p:tav tm="100000">
                                          <p:val>
                                            <p:strVal val="#ppt_x"/>
                                          </p:val>
                                        </p:tav>
                                      </p:tavLst>
                                    </p:anim>
                                    <p:anim calcmode="lin" valueType="num">
                                      <p:cBhvr additive="base">
                                        <p:cTn id="163" dur="750" fill="hold"/>
                                        <p:tgtEl>
                                          <p:spTgt spid="89"/>
                                        </p:tgtEl>
                                        <p:attrNameLst>
                                          <p:attrName>ppt_y</p:attrName>
                                        </p:attrNameLst>
                                      </p:cBhvr>
                                      <p:tavLst>
                                        <p:tav tm="0">
                                          <p:val>
                                            <p:strVal val="#ppt_y"/>
                                          </p:val>
                                        </p:tav>
                                        <p:tav tm="100000">
                                          <p:val>
                                            <p:strVal val="#ppt_y"/>
                                          </p:val>
                                        </p:tav>
                                      </p:tavLst>
                                    </p:anim>
                                  </p:childTnLst>
                                </p:cTn>
                              </p:par>
                            </p:childTnLst>
                          </p:cTn>
                        </p:par>
                        <p:par>
                          <p:cTn id="164" fill="hold">
                            <p:stCondLst>
                              <p:cond delay="17100"/>
                            </p:stCondLst>
                            <p:childTnLst>
                              <p:par>
                                <p:cTn id="165" presetID="22" presetClass="entr" presetSubtype="8" fill="hold" grpId="0" nodeType="afterEffect">
                                  <p:stCondLst>
                                    <p:cond delay="0"/>
                                  </p:stCondLst>
                                  <p:childTnLst>
                                    <p:set>
                                      <p:cBhvr>
                                        <p:cTn id="166" dur="1" fill="hold">
                                          <p:stCondLst>
                                            <p:cond delay="0"/>
                                          </p:stCondLst>
                                        </p:cTn>
                                        <p:tgtEl>
                                          <p:spTgt spid="88">
                                            <p:txEl>
                                              <p:pRg st="0" end="0"/>
                                            </p:txEl>
                                          </p:spTgt>
                                        </p:tgtEl>
                                        <p:attrNameLst>
                                          <p:attrName>style.visibility</p:attrName>
                                        </p:attrNameLst>
                                      </p:cBhvr>
                                      <p:to>
                                        <p:strVal val="visible"/>
                                      </p:to>
                                    </p:set>
                                    <p:animEffect transition="in" filter="wipe(left)">
                                      <p:cBhvr>
                                        <p:cTn id="167" dur="500"/>
                                        <p:tgtEl>
                                          <p:spTgt spid="88">
                                            <p:txEl>
                                              <p:pRg st="0" end="0"/>
                                            </p:txEl>
                                          </p:spTgt>
                                        </p:tgtEl>
                                      </p:cBhvr>
                                    </p:animEffect>
                                  </p:childTnLst>
                                </p:cTn>
                              </p:par>
                            </p:childTnLst>
                          </p:cTn>
                        </p:par>
                        <p:par>
                          <p:cTn id="168" fill="hold">
                            <p:stCondLst>
                              <p:cond delay="17600"/>
                            </p:stCondLst>
                            <p:childTnLst>
                              <p:par>
                                <p:cTn id="169" presetID="10" presetClass="entr" presetSubtype="0" fill="hold" grpId="0" nodeType="afterEffect">
                                  <p:stCondLst>
                                    <p:cond delay="0"/>
                                  </p:stCondLst>
                                  <p:childTnLst>
                                    <p:set>
                                      <p:cBhvr>
                                        <p:cTn id="170" dur="1" fill="hold">
                                          <p:stCondLst>
                                            <p:cond delay="0"/>
                                          </p:stCondLst>
                                        </p:cTn>
                                        <p:tgtEl>
                                          <p:spTgt spid="60"/>
                                        </p:tgtEl>
                                        <p:attrNameLst>
                                          <p:attrName>style.visibility</p:attrName>
                                        </p:attrNameLst>
                                      </p:cBhvr>
                                      <p:to>
                                        <p:strVal val="visible"/>
                                      </p:to>
                                    </p:set>
                                    <p:animEffect transition="in" filter="fade">
                                      <p:cBhvr>
                                        <p:cTn id="171" dur="500"/>
                                        <p:tgtEl>
                                          <p:spTgt spid="60"/>
                                        </p:tgtEl>
                                      </p:cBhvr>
                                    </p:animEffect>
                                  </p:childTnLst>
                                </p:cTn>
                              </p:par>
                            </p:childTnLst>
                          </p:cTn>
                        </p:par>
                        <p:par>
                          <p:cTn id="172" fill="hold">
                            <p:stCondLst>
                              <p:cond delay="18100"/>
                            </p:stCondLst>
                            <p:childTnLst>
                              <p:par>
                                <p:cTn id="173" presetID="22" presetClass="entr" presetSubtype="8" fill="hold" grpId="0" nodeType="afterEffect">
                                  <p:stCondLst>
                                    <p:cond delay="0"/>
                                  </p:stCondLst>
                                  <p:childTnLst>
                                    <p:set>
                                      <p:cBhvr>
                                        <p:cTn id="174" dur="1" fill="hold">
                                          <p:stCondLst>
                                            <p:cond delay="0"/>
                                          </p:stCondLst>
                                        </p:cTn>
                                        <p:tgtEl>
                                          <p:spTgt spid="61"/>
                                        </p:tgtEl>
                                        <p:attrNameLst>
                                          <p:attrName>style.visibility</p:attrName>
                                        </p:attrNameLst>
                                      </p:cBhvr>
                                      <p:to>
                                        <p:strVal val="visible"/>
                                      </p:to>
                                    </p:set>
                                    <p:animEffect transition="in" filter="wipe(left)">
                                      <p:cBhvr>
                                        <p:cTn id="175" dur="500"/>
                                        <p:tgtEl>
                                          <p:spTgt spid="61"/>
                                        </p:tgtEl>
                                      </p:cBhvr>
                                    </p:animEffect>
                                  </p:childTnLst>
                                </p:cTn>
                              </p:par>
                            </p:childTnLst>
                          </p:cTn>
                        </p:par>
                        <p:par>
                          <p:cTn id="176" fill="hold">
                            <p:stCondLst>
                              <p:cond delay="18600"/>
                            </p:stCondLst>
                            <p:childTnLst>
                              <p:par>
                                <p:cTn id="177" presetID="49" presetClass="entr" presetSubtype="0" decel="100000" fill="hold" grpId="0" nodeType="afterEffect">
                                  <p:stCondLst>
                                    <p:cond delay="0"/>
                                  </p:stCondLst>
                                  <p:childTnLst>
                                    <p:set>
                                      <p:cBhvr>
                                        <p:cTn id="178" dur="1" fill="hold">
                                          <p:stCondLst>
                                            <p:cond delay="0"/>
                                          </p:stCondLst>
                                        </p:cTn>
                                        <p:tgtEl>
                                          <p:spTgt spid="62"/>
                                        </p:tgtEl>
                                        <p:attrNameLst>
                                          <p:attrName>style.visibility</p:attrName>
                                        </p:attrNameLst>
                                      </p:cBhvr>
                                      <p:to>
                                        <p:strVal val="visible"/>
                                      </p:to>
                                    </p:set>
                                    <p:anim calcmode="lin" valueType="num">
                                      <p:cBhvr>
                                        <p:cTn id="179" dur="500" fill="hold"/>
                                        <p:tgtEl>
                                          <p:spTgt spid="62"/>
                                        </p:tgtEl>
                                        <p:attrNameLst>
                                          <p:attrName>ppt_w</p:attrName>
                                        </p:attrNameLst>
                                      </p:cBhvr>
                                      <p:tavLst>
                                        <p:tav tm="0">
                                          <p:val>
                                            <p:fltVal val="0"/>
                                          </p:val>
                                        </p:tav>
                                        <p:tav tm="100000">
                                          <p:val>
                                            <p:strVal val="#ppt_w"/>
                                          </p:val>
                                        </p:tav>
                                      </p:tavLst>
                                    </p:anim>
                                    <p:anim calcmode="lin" valueType="num">
                                      <p:cBhvr>
                                        <p:cTn id="180" dur="500" fill="hold"/>
                                        <p:tgtEl>
                                          <p:spTgt spid="62"/>
                                        </p:tgtEl>
                                        <p:attrNameLst>
                                          <p:attrName>ppt_h</p:attrName>
                                        </p:attrNameLst>
                                      </p:cBhvr>
                                      <p:tavLst>
                                        <p:tav tm="0">
                                          <p:val>
                                            <p:fltVal val="0"/>
                                          </p:val>
                                        </p:tav>
                                        <p:tav tm="100000">
                                          <p:val>
                                            <p:strVal val="#ppt_h"/>
                                          </p:val>
                                        </p:tav>
                                      </p:tavLst>
                                    </p:anim>
                                    <p:anim calcmode="lin" valueType="num">
                                      <p:cBhvr>
                                        <p:cTn id="181" dur="500" fill="hold"/>
                                        <p:tgtEl>
                                          <p:spTgt spid="62"/>
                                        </p:tgtEl>
                                        <p:attrNameLst>
                                          <p:attrName>style.rotation</p:attrName>
                                        </p:attrNameLst>
                                      </p:cBhvr>
                                      <p:tavLst>
                                        <p:tav tm="0">
                                          <p:val>
                                            <p:fltVal val="360"/>
                                          </p:val>
                                        </p:tav>
                                        <p:tav tm="100000">
                                          <p:val>
                                            <p:fltVal val="0"/>
                                          </p:val>
                                        </p:tav>
                                      </p:tavLst>
                                    </p:anim>
                                    <p:animEffect transition="in" filter="fade">
                                      <p:cBhvr>
                                        <p:cTn id="182" dur="500"/>
                                        <p:tgtEl>
                                          <p:spTgt spid="62"/>
                                        </p:tgtEl>
                                      </p:cBhvr>
                                    </p:animEffect>
                                  </p:childTnLst>
                                </p:cTn>
                              </p:par>
                            </p:childTnLst>
                          </p:cTn>
                        </p:par>
                        <p:par>
                          <p:cTn id="183" fill="hold">
                            <p:stCondLst>
                              <p:cond delay="19100"/>
                            </p:stCondLst>
                            <p:childTnLst>
                              <p:par>
                                <p:cTn id="184" presetID="22" presetClass="entr" presetSubtype="4" fill="hold" grpId="0" nodeType="afterEffect">
                                  <p:stCondLst>
                                    <p:cond delay="0"/>
                                  </p:stCondLst>
                                  <p:childTnLst>
                                    <p:set>
                                      <p:cBhvr>
                                        <p:cTn id="185" dur="1" fill="hold">
                                          <p:stCondLst>
                                            <p:cond delay="0"/>
                                          </p:stCondLst>
                                        </p:cTn>
                                        <p:tgtEl>
                                          <p:spTgt spid="63"/>
                                        </p:tgtEl>
                                        <p:attrNameLst>
                                          <p:attrName>style.visibility</p:attrName>
                                        </p:attrNameLst>
                                      </p:cBhvr>
                                      <p:to>
                                        <p:strVal val="visible"/>
                                      </p:to>
                                    </p:set>
                                    <p:animEffect transition="in" filter="wipe(down)">
                                      <p:cBhvr>
                                        <p:cTn id="186" dur="500"/>
                                        <p:tgtEl>
                                          <p:spTgt spid="63"/>
                                        </p:tgtEl>
                                      </p:cBhvr>
                                    </p:animEffect>
                                  </p:childTnLst>
                                </p:cTn>
                              </p:par>
                            </p:childTnLst>
                          </p:cTn>
                        </p:par>
                        <p:par>
                          <p:cTn id="187" fill="hold">
                            <p:stCondLst>
                              <p:cond delay="19600"/>
                            </p:stCondLst>
                            <p:childTnLst>
                              <p:par>
                                <p:cTn id="188" presetID="10" presetClass="entr" presetSubtype="0" fill="hold" grpId="0" nodeType="afterEffect">
                                  <p:stCondLst>
                                    <p:cond delay="0"/>
                                  </p:stCondLst>
                                  <p:childTnLst>
                                    <p:set>
                                      <p:cBhvr>
                                        <p:cTn id="189" dur="1" fill="hold">
                                          <p:stCondLst>
                                            <p:cond delay="0"/>
                                          </p:stCondLst>
                                        </p:cTn>
                                        <p:tgtEl>
                                          <p:spTgt spid="64"/>
                                        </p:tgtEl>
                                        <p:attrNameLst>
                                          <p:attrName>style.visibility</p:attrName>
                                        </p:attrNameLst>
                                      </p:cBhvr>
                                      <p:to>
                                        <p:strVal val="visible"/>
                                      </p:to>
                                    </p:set>
                                    <p:animEffect transition="in" filter="fade">
                                      <p:cBhvr>
                                        <p:cTn id="190" dur="500"/>
                                        <p:tgtEl>
                                          <p:spTgt spid="64"/>
                                        </p:tgtEl>
                                      </p:cBhvr>
                                    </p:animEffect>
                                  </p:childTnLst>
                                </p:cTn>
                              </p:par>
                            </p:childTnLst>
                          </p:cTn>
                        </p:par>
                        <p:par>
                          <p:cTn id="191" fill="hold">
                            <p:stCondLst>
                              <p:cond delay="20100"/>
                            </p:stCondLst>
                            <p:childTnLst>
                              <p:par>
                                <p:cTn id="192" presetID="22" presetClass="entr" presetSubtype="4" fill="hold" grpId="0" nodeType="afterEffect">
                                  <p:stCondLst>
                                    <p:cond delay="0"/>
                                  </p:stCondLst>
                                  <p:iterate type="lt">
                                    <p:tmPct val="10000"/>
                                  </p:iterate>
                                  <p:childTnLst>
                                    <p:set>
                                      <p:cBhvr>
                                        <p:cTn id="193" dur="1" fill="hold">
                                          <p:stCondLst>
                                            <p:cond delay="0"/>
                                          </p:stCondLst>
                                        </p:cTn>
                                        <p:tgtEl>
                                          <p:spTgt spid="82">
                                            <p:txEl>
                                              <p:pRg st="0" end="0"/>
                                            </p:txEl>
                                          </p:spTgt>
                                        </p:tgtEl>
                                        <p:attrNameLst>
                                          <p:attrName>style.visibility</p:attrName>
                                        </p:attrNameLst>
                                      </p:cBhvr>
                                      <p:to>
                                        <p:strVal val="visible"/>
                                      </p:to>
                                    </p:set>
                                    <p:animEffect transition="in" filter="wipe(down)">
                                      <p:cBhvr>
                                        <p:cTn id="194" dur="500"/>
                                        <p:tgtEl>
                                          <p:spTgt spid="82">
                                            <p:txEl>
                                              <p:pRg st="0" end="0"/>
                                            </p:txEl>
                                          </p:spTgt>
                                        </p:tgtEl>
                                      </p:cBhvr>
                                    </p:animEffect>
                                  </p:childTnLst>
                                </p:cTn>
                              </p:par>
                            </p:childTnLst>
                          </p:cTn>
                        </p:par>
                        <p:par>
                          <p:cTn id="195" fill="hold">
                            <p:stCondLst>
                              <p:cond delay="20750"/>
                            </p:stCondLst>
                            <p:childTnLst>
                              <p:par>
                                <p:cTn id="196" presetID="2" presetClass="entr" presetSubtype="2" decel="98000" fill="hold" grpId="0" nodeType="afterEffect">
                                  <p:stCondLst>
                                    <p:cond delay="0"/>
                                  </p:stCondLst>
                                  <p:childTnLst>
                                    <p:set>
                                      <p:cBhvr>
                                        <p:cTn id="197" dur="1" fill="hold">
                                          <p:stCondLst>
                                            <p:cond delay="0"/>
                                          </p:stCondLst>
                                        </p:cTn>
                                        <p:tgtEl>
                                          <p:spTgt spid="79">
                                            <p:txEl>
                                              <p:pRg st="0" end="0"/>
                                            </p:txEl>
                                          </p:spTgt>
                                        </p:tgtEl>
                                        <p:attrNameLst>
                                          <p:attrName>style.visibility</p:attrName>
                                        </p:attrNameLst>
                                      </p:cBhvr>
                                      <p:to>
                                        <p:strVal val="visible"/>
                                      </p:to>
                                    </p:set>
                                    <p:anim calcmode="lin" valueType="num">
                                      <p:cBhvr additive="base">
                                        <p:cTn id="198" dur="750" fill="hold"/>
                                        <p:tgtEl>
                                          <p:spTgt spid="79">
                                            <p:txEl>
                                              <p:pRg st="0" end="0"/>
                                            </p:txEl>
                                          </p:spTgt>
                                        </p:tgtEl>
                                        <p:attrNameLst>
                                          <p:attrName>ppt_x</p:attrName>
                                        </p:attrNameLst>
                                      </p:cBhvr>
                                      <p:tavLst>
                                        <p:tav tm="0">
                                          <p:val>
                                            <p:strVal val="1+#ppt_w/2"/>
                                          </p:val>
                                        </p:tav>
                                        <p:tav tm="100000">
                                          <p:val>
                                            <p:strVal val="#ppt_x"/>
                                          </p:val>
                                        </p:tav>
                                      </p:tavLst>
                                    </p:anim>
                                    <p:anim calcmode="lin" valueType="num">
                                      <p:cBhvr additive="base">
                                        <p:cTn id="199" dur="750" fill="hold"/>
                                        <p:tgtEl>
                                          <p:spTgt spid="79">
                                            <p:txEl>
                                              <p:pRg st="0" end="0"/>
                                            </p:txEl>
                                          </p:spTgt>
                                        </p:tgtEl>
                                        <p:attrNameLst>
                                          <p:attrName>ppt_y</p:attrName>
                                        </p:attrNameLst>
                                      </p:cBhvr>
                                      <p:tavLst>
                                        <p:tav tm="0">
                                          <p:val>
                                            <p:strVal val="#ppt_y"/>
                                          </p:val>
                                        </p:tav>
                                        <p:tav tm="100000">
                                          <p:val>
                                            <p:strVal val="#ppt_y"/>
                                          </p:val>
                                        </p:tav>
                                      </p:tavLst>
                                    </p:anim>
                                  </p:childTnLst>
                                </p:cTn>
                              </p:par>
                              <p:par>
                                <p:cTn id="200" presetID="2" presetClass="entr" presetSubtype="2" decel="98000" fill="hold" grpId="0" nodeType="withEffect">
                                  <p:stCondLst>
                                    <p:cond delay="0"/>
                                  </p:stCondLst>
                                  <p:childTnLst>
                                    <p:set>
                                      <p:cBhvr>
                                        <p:cTn id="201" dur="1" fill="hold">
                                          <p:stCondLst>
                                            <p:cond delay="0"/>
                                          </p:stCondLst>
                                        </p:cTn>
                                        <p:tgtEl>
                                          <p:spTgt spid="81"/>
                                        </p:tgtEl>
                                        <p:attrNameLst>
                                          <p:attrName>style.visibility</p:attrName>
                                        </p:attrNameLst>
                                      </p:cBhvr>
                                      <p:to>
                                        <p:strVal val="visible"/>
                                      </p:to>
                                    </p:set>
                                    <p:anim calcmode="lin" valueType="num">
                                      <p:cBhvr additive="base">
                                        <p:cTn id="202" dur="750" fill="hold"/>
                                        <p:tgtEl>
                                          <p:spTgt spid="81"/>
                                        </p:tgtEl>
                                        <p:attrNameLst>
                                          <p:attrName>ppt_x</p:attrName>
                                        </p:attrNameLst>
                                      </p:cBhvr>
                                      <p:tavLst>
                                        <p:tav tm="0">
                                          <p:val>
                                            <p:strVal val="1+#ppt_w/2"/>
                                          </p:val>
                                        </p:tav>
                                        <p:tav tm="100000">
                                          <p:val>
                                            <p:strVal val="#ppt_x"/>
                                          </p:val>
                                        </p:tav>
                                      </p:tavLst>
                                    </p:anim>
                                    <p:anim calcmode="lin" valueType="num">
                                      <p:cBhvr additive="base">
                                        <p:cTn id="203" dur="750" fill="hold"/>
                                        <p:tgtEl>
                                          <p:spTgt spid="81"/>
                                        </p:tgtEl>
                                        <p:attrNameLst>
                                          <p:attrName>ppt_y</p:attrName>
                                        </p:attrNameLst>
                                      </p:cBhvr>
                                      <p:tavLst>
                                        <p:tav tm="0">
                                          <p:val>
                                            <p:strVal val="#ppt_y"/>
                                          </p:val>
                                        </p:tav>
                                        <p:tav tm="100000">
                                          <p:val>
                                            <p:strVal val="#ppt_y"/>
                                          </p:val>
                                        </p:tav>
                                      </p:tavLst>
                                    </p:anim>
                                  </p:childTnLst>
                                </p:cTn>
                              </p:par>
                            </p:childTnLst>
                          </p:cTn>
                        </p:par>
                        <p:par>
                          <p:cTn id="204" fill="hold">
                            <p:stCondLst>
                              <p:cond delay="21500"/>
                            </p:stCondLst>
                            <p:childTnLst>
                              <p:par>
                                <p:cTn id="205" presetID="22" presetClass="entr" presetSubtype="8" fill="hold" grpId="0" nodeType="afterEffect">
                                  <p:stCondLst>
                                    <p:cond delay="0"/>
                                  </p:stCondLst>
                                  <p:childTnLst>
                                    <p:set>
                                      <p:cBhvr>
                                        <p:cTn id="206" dur="1" fill="hold">
                                          <p:stCondLst>
                                            <p:cond delay="0"/>
                                          </p:stCondLst>
                                        </p:cTn>
                                        <p:tgtEl>
                                          <p:spTgt spid="80">
                                            <p:txEl>
                                              <p:pRg st="0" end="0"/>
                                            </p:txEl>
                                          </p:spTgt>
                                        </p:tgtEl>
                                        <p:attrNameLst>
                                          <p:attrName>style.visibility</p:attrName>
                                        </p:attrNameLst>
                                      </p:cBhvr>
                                      <p:to>
                                        <p:strVal val="visible"/>
                                      </p:to>
                                    </p:set>
                                    <p:animEffect transition="in" filter="wipe(left)">
                                      <p:cBhvr>
                                        <p:cTn id="207" dur="500"/>
                                        <p:tgtEl>
                                          <p:spTgt spid="80">
                                            <p:txEl>
                                              <p:pRg st="0" end="0"/>
                                            </p:txEl>
                                          </p:spTgt>
                                        </p:tgtEl>
                                      </p:cBhvr>
                                    </p:animEffect>
                                  </p:childTnLst>
                                </p:cTn>
                              </p:par>
                            </p:childTnLst>
                          </p:cTn>
                        </p:par>
                        <p:par>
                          <p:cTn id="208" fill="hold">
                            <p:stCondLst>
                              <p:cond delay="22000"/>
                            </p:stCondLst>
                            <p:childTnLst>
                              <p:par>
                                <p:cTn id="209" presetID="10" presetClass="entr" presetSubtype="0" fill="hold" grpId="0" nodeType="afterEffect">
                                  <p:stCondLst>
                                    <p:cond delay="0"/>
                                  </p:stCondLst>
                                  <p:childTnLst>
                                    <p:set>
                                      <p:cBhvr>
                                        <p:cTn id="210" dur="1" fill="hold">
                                          <p:stCondLst>
                                            <p:cond delay="0"/>
                                          </p:stCondLst>
                                        </p:cTn>
                                        <p:tgtEl>
                                          <p:spTgt spid="66"/>
                                        </p:tgtEl>
                                        <p:attrNameLst>
                                          <p:attrName>style.visibility</p:attrName>
                                        </p:attrNameLst>
                                      </p:cBhvr>
                                      <p:to>
                                        <p:strVal val="visible"/>
                                      </p:to>
                                    </p:set>
                                    <p:animEffect transition="in" filter="fade">
                                      <p:cBhvr>
                                        <p:cTn id="211" dur="500"/>
                                        <p:tgtEl>
                                          <p:spTgt spid="66"/>
                                        </p:tgtEl>
                                      </p:cBhvr>
                                    </p:animEffect>
                                  </p:childTnLst>
                                </p:cTn>
                              </p:par>
                            </p:childTnLst>
                          </p:cTn>
                        </p:par>
                        <p:par>
                          <p:cTn id="212" fill="hold">
                            <p:stCondLst>
                              <p:cond delay="22500"/>
                            </p:stCondLst>
                            <p:childTnLst>
                              <p:par>
                                <p:cTn id="213" presetID="22" presetClass="entr" presetSubtype="8" fill="hold" grpId="0" nodeType="afterEffect">
                                  <p:stCondLst>
                                    <p:cond delay="0"/>
                                  </p:stCondLst>
                                  <p:childTnLst>
                                    <p:set>
                                      <p:cBhvr>
                                        <p:cTn id="214" dur="1" fill="hold">
                                          <p:stCondLst>
                                            <p:cond delay="0"/>
                                          </p:stCondLst>
                                        </p:cTn>
                                        <p:tgtEl>
                                          <p:spTgt spid="67"/>
                                        </p:tgtEl>
                                        <p:attrNameLst>
                                          <p:attrName>style.visibility</p:attrName>
                                        </p:attrNameLst>
                                      </p:cBhvr>
                                      <p:to>
                                        <p:strVal val="visible"/>
                                      </p:to>
                                    </p:set>
                                    <p:animEffect transition="in" filter="wipe(left)">
                                      <p:cBhvr>
                                        <p:cTn id="215"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6" grpId="0" animBg="1"/>
      <p:bldP spid="36" grpId="0" animBg="1"/>
      <p:bldP spid="37" grpId="0" animBg="1"/>
      <p:bldP spid="38" grpId="0" animBg="1"/>
      <p:bldP spid="39" grpId="0" animBg="1"/>
      <p:bldP spid="40" grpId="0" animBg="1"/>
      <p:bldP spid="41" grpId="0" animBg="1"/>
      <p:bldP spid="42" grpId="0" animBg="1"/>
      <p:bldP spid="48" grpId="0" animBg="1"/>
      <p:bldP spid="49" grpId="0" animBg="1"/>
      <p:bldP spid="50" grpId="0" animBg="1"/>
      <p:bldP spid="51" grpId="0" animBg="1"/>
      <p:bldP spid="52" grpId="0" animBg="1"/>
      <p:bldP spid="54" grpId="0" animBg="1"/>
      <p:bldP spid="55" grpId="0" animBg="1"/>
      <p:bldP spid="56" grpId="0" animBg="1"/>
      <p:bldP spid="57" grpId="0" animBg="1"/>
      <p:bldP spid="58" grpId="0" animBg="1"/>
      <p:bldP spid="60" grpId="0" animBg="1"/>
      <p:bldP spid="61" grpId="0" animBg="1"/>
      <p:bldP spid="62" grpId="0" animBg="1"/>
      <p:bldP spid="63" grpId="0" animBg="1"/>
      <p:bldP spid="64" grpId="0" animBg="1"/>
      <p:bldP spid="66" grpId="0" animBg="1"/>
      <p:bldP spid="71" grpId="0" build="p">
        <p:tmplLst>
          <p:tmpl lvl="1">
            <p:tnLst>
              <p:par>
                <p:cTn presetID="2" presetClass="entr" presetSubtype="2" decel="100000" fill="hold" nodeType="afterEffect">
                  <p:stCondLst>
                    <p:cond delay="0"/>
                  </p:stCondLst>
                  <p:childTnLst>
                    <p:set>
                      <p:cBhvr>
                        <p:cTn dur="1" fill="hold">
                          <p:stCondLst>
                            <p:cond delay="0"/>
                          </p:stCondLst>
                        </p:cTn>
                        <p:tgtEl>
                          <p:spTgt spid="71"/>
                        </p:tgtEl>
                        <p:attrNameLst>
                          <p:attrName>style.visibility</p:attrName>
                        </p:attrNameLst>
                      </p:cBhvr>
                      <p:to>
                        <p:strVal val="visible"/>
                      </p:to>
                    </p:set>
                    <p:anim calcmode="lin" valueType="num">
                      <p:cBhvr additive="base">
                        <p:cTn dur="750" fill="hold"/>
                        <p:tgtEl>
                          <p:spTgt spid="71"/>
                        </p:tgtEl>
                        <p:attrNameLst>
                          <p:attrName>ppt_x</p:attrName>
                        </p:attrNameLst>
                      </p:cBhvr>
                      <p:tavLst>
                        <p:tav tm="0">
                          <p:val>
                            <p:strVal val="1+#ppt_w/2"/>
                          </p:val>
                        </p:tav>
                        <p:tav tm="100000">
                          <p:val>
                            <p:strVal val="#ppt_x"/>
                          </p:val>
                        </p:tav>
                      </p:tavLst>
                    </p:anim>
                    <p:anim calcmode="lin" valueType="num">
                      <p:cBhvr additive="base">
                        <p:cTn dur="750" fill="hold"/>
                        <p:tgtEl>
                          <p:spTgt spid="71"/>
                        </p:tgtEl>
                        <p:attrNameLst>
                          <p:attrName>ppt_y</p:attrName>
                        </p:attrNameLst>
                      </p:cBhvr>
                      <p:tavLst>
                        <p:tav tm="0">
                          <p:val>
                            <p:strVal val="#ppt_y"/>
                          </p:val>
                        </p:tav>
                        <p:tav tm="100000">
                          <p:val>
                            <p:strVal val="#ppt_y"/>
                          </p:val>
                        </p:tav>
                      </p:tavLst>
                    </p:anim>
                  </p:childTnLst>
                </p:cTn>
              </p:par>
            </p:tnLst>
          </p:tmpl>
        </p:tmplLst>
      </p:bldP>
      <p:bldP spid="72" grpId="0" build="p">
        <p:tmplLst>
          <p:tmpl lvl="1">
            <p:tnLst>
              <p:par>
                <p:cTn presetID="22" presetClass="entr" presetSubtype="8" fill="hold" nodeType="afterEffect">
                  <p:stCondLst>
                    <p:cond delay="0"/>
                  </p:stCondLst>
                  <p:childTnLst>
                    <p:set>
                      <p:cBhvr>
                        <p:cTn dur="1" fill="hold">
                          <p:stCondLst>
                            <p:cond delay="0"/>
                          </p:stCondLst>
                        </p:cTn>
                        <p:tgtEl>
                          <p:spTgt spid="72"/>
                        </p:tgtEl>
                        <p:attrNameLst>
                          <p:attrName>style.visibility</p:attrName>
                        </p:attrNameLst>
                      </p:cBhvr>
                      <p:to>
                        <p:strVal val="visible"/>
                      </p:to>
                    </p:set>
                    <p:animEffect transition="in" filter="wipe(left)">
                      <p:cBhvr>
                        <p:cTn dur="500"/>
                        <p:tgtEl>
                          <p:spTgt spid="72"/>
                        </p:tgtEl>
                      </p:cBhvr>
                    </p:animEffect>
                  </p:childTnLst>
                </p:cTn>
              </p:par>
            </p:tnLst>
          </p:tmpl>
        </p:tmplLst>
      </p:bldP>
      <p:bldP spid="73" grpId="0" animBg="1"/>
      <p:bldP spid="74"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4"/>
                        </p:tgtEl>
                        <p:attrNameLst>
                          <p:attrName>style.visibility</p:attrName>
                        </p:attrNameLst>
                      </p:cBhvr>
                      <p:to>
                        <p:strVal val="visible"/>
                      </p:to>
                    </p:set>
                    <p:animEffect transition="in" filter="wipe(left)">
                      <p:cBhvr>
                        <p:cTn dur="500"/>
                        <p:tgtEl>
                          <p:spTgt spid="74"/>
                        </p:tgtEl>
                      </p:cBhvr>
                    </p:animEffect>
                  </p:childTnLst>
                </p:cTn>
              </p:par>
            </p:tnLst>
          </p:tmpl>
        </p:tmplLst>
      </p:bldP>
      <p:bldP spid="75" grpId="0" build="p">
        <p:tmplLst>
          <p:tmpl lvl="1">
            <p:tnLst>
              <p:par>
                <p:cTn presetID="2" presetClass="entr" presetSubtype="2" decel="98000" fill="hold" nodeType="afterEffect">
                  <p:stCondLst>
                    <p:cond delay="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750" fill="hold"/>
                        <p:tgtEl>
                          <p:spTgt spid="75"/>
                        </p:tgtEl>
                        <p:attrNameLst>
                          <p:attrName>ppt_x</p:attrName>
                        </p:attrNameLst>
                      </p:cBhvr>
                      <p:tavLst>
                        <p:tav tm="0">
                          <p:val>
                            <p:strVal val="1+#ppt_w/2"/>
                          </p:val>
                        </p:tav>
                        <p:tav tm="100000">
                          <p:val>
                            <p:strVal val="#ppt_x"/>
                          </p:val>
                        </p:tav>
                      </p:tavLst>
                    </p:anim>
                    <p:anim calcmode="lin" valueType="num">
                      <p:cBhvr additive="base">
                        <p:cTn dur="75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2" presetClass="entr" presetSubtype="8" fill="hold" nodeType="afterEffect">
                  <p:stCondLst>
                    <p:cond delay="0"/>
                  </p:stCondLst>
                  <p:childTnLst>
                    <p:set>
                      <p:cBhvr>
                        <p:cTn dur="1" fill="hold">
                          <p:stCondLst>
                            <p:cond delay="0"/>
                          </p:stCondLst>
                        </p:cTn>
                        <p:tgtEl>
                          <p:spTgt spid="76"/>
                        </p:tgtEl>
                        <p:attrNameLst>
                          <p:attrName>style.visibility</p:attrName>
                        </p:attrNameLst>
                      </p:cBhvr>
                      <p:to>
                        <p:strVal val="visible"/>
                      </p:to>
                    </p:set>
                    <p:animEffect transition="in" filter="wipe(left)">
                      <p:cBhvr>
                        <p:cTn dur="500"/>
                        <p:tgtEl>
                          <p:spTgt spid="76"/>
                        </p:tgtEl>
                      </p:cBhvr>
                    </p:animEffect>
                  </p:childTnLst>
                </p:cTn>
              </p:par>
            </p:tnLst>
          </p:tmpl>
        </p:tmplLst>
      </p:bldP>
      <p:bldP spid="77" grpId="0" animBg="1"/>
      <p:bldP spid="78"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78"/>
                        </p:tgtEl>
                        <p:attrNameLst>
                          <p:attrName>style.visibility</p:attrName>
                        </p:attrNameLst>
                      </p:cBhvr>
                      <p:to>
                        <p:strVal val="visible"/>
                      </p:to>
                    </p:set>
                    <p:animEffect transition="in" filter="wipe(down)">
                      <p:cBhvr>
                        <p:cTn dur="500"/>
                        <p:tgtEl>
                          <p:spTgt spid="78"/>
                        </p:tgtEl>
                      </p:cBhvr>
                    </p:animEffect>
                  </p:childTnLst>
                </p:cTn>
              </p:par>
            </p:tnLst>
          </p:tmpl>
        </p:tmplLst>
      </p:bldP>
      <p:bldP spid="79" grpId="0" build="p">
        <p:tmplLst>
          <p:tmpl lvl="1">
            <p:tnLst>
              <p:par>
                <p:cTn presetID="2" presetClass="entr" presetSubtype="2" decel="98000" fill="hold" nodeType="afterEffect">
                  <p:stCondLst>
                    <p:cond delay="0"/>
                  </p:stCondLst>
                  <p:childTnLst>
                    <p:set>
                      <p:cBhvr>
                        <p:cTn dur="1" fill="hold">
                          <p:stCondLst>
                            <p:cond delay="0"/>
                          </p:stCondLst>
                        </p:cTn>
                        <p:tgtEl>
                          <p:spTgt spid="79"/>
                        </p:tgtEl>
                        <p:attrNameLst>
                          <p:attrName>style.visibility</p:attrName>
                        </p:attrNameLst>
                      </p:cBhvr>
                      <p:to>
                        <p:strVal val="visible"/>
                      </p:to>
                    </p:set>
                    <p:anim calcmode="lin" valueType="num">
                      <p:cBhvr additive="base">
                        <p:cTn dur="750" fill="hold"/>
                        <p:tgtEl>
                          <p:spTgt spid="79"/>
                        </p:tgtEl>
                        <p:attrNameLst>
                          <p:attrName>ppt_x</p:attrName>
                        </p:attrNameLst>
                      </p:cBhvr>
                      <p:tavLst>
                        <p:tav tm="0">
                          <p:val>
                            <p:strVal val="1+#ppt_w/2"/>
                          </p:val>
                        </p:tav>
                        <p:tav tm="100000">
                          <p:val>
                            <p:strVal val="#ppt_x"/>
                          </p:val>
                        </p:tav>
                      </p:tavLst>
                    </p:anim>
                    <p:anim calcmode="lin" valueType="num">
                      <p:cBhvr additive="base">
                        <p:cTn dur="750" fill="hold"/>
                        <p:tgtEl>
                          <p:spTgt spid="79"/>
                        </p:tgtEl>
                        <p:attrNameLst>
                          <p:attrName>ppt_y</p:attrName>
                        </p:attrNameLst>
                      </p:cBhvr>
                      <p:tavLst>
                        <p:tav tm="0">
                          <p:val>
                            <p:strVal val="#ppt_y"/>
                          </p:val>
                        </p:tav>
                        <p:tav tm="100000">
                          <p:val>
                            <p:strVal val="#ppt_y"/>
                          </p:val>
                        </p:tav>
                      </p:tavLst>
                    </p:anim>
                  </p:childTnLst>
                </p:cTn>
              </p:par>
            </p:tnLst>
          </p:tmpl>
        </p:tmplLst>
      </p:bldP>
      <p:bldP spid="80" grpId="0" build="p">
        <p:tmplLst>
          <p:tmpl lvl="1">
            <p:tnLst>
              <p:par>
                <p:cTn presetID="22" presetClass="entr" presetSubtype="8" fill="hold" nodeType="afterEffect">
                  <p:stCondLst>
                    <p:cond delay="0"/>
                  </p:stCondLst>
                  <p:childTnLst>
                    <p:set>
                      <p:cBhvr>
                        <p:cTn dur="1" fill="hold">
                          <p:stCondLst>
                            <p:cond delay="0"/>
                          </p:stCondLst>
                        </p:cTn>
                        <p:tgtEl>
                          <p:spTgt spid="80"/>
                        </p:tgtEl>
                        <p:attrNameLst>
                          <p:attrName>style.visibility</p:attrName>
                        </p:attrNameLst>
                      </p:cBhvr>
                      <p:to>
                        <p:strVal val="visible"/>
                      </p:to>
                    </p:set>
                    <p:animEffect transition="in" filter="wipe(left)">
                      <p:cBhvr>
                        <p:cTn dur="500"/>
                        <p:tgtEl>
                          <p:spTgt spid="80"/>
                        </p:tgtEl>
                      </p:cBhvr>
                    </p:animEffect>
                  </p:childTnLst>
                </p:cTn>
              </p:par>
            </p:tnLst>
          </p:tmpl>
        </p:tmplLst>
      </p:bldP>
      <p:bldP spid="81" grpId="0" animBg="1"/>
      <p:bldP spid="82"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2"/>
                        </p:tgtEl>
                        <p:attrNameLst>
                          <p:attrName>style.visibility</p:attrName>
                        </p:attrNameLst>
                      </p:cBhvr>
                      <p:to>
                        <p:strVal val="visible"/>
                      </p:to>
                    </p:set>
                    <p:animEffect transition="in" filter="wipe(down)">
                      <p:cBhvr>
                        <p:cTn dur="500"/>
                        <p:tgtEl>
                          <p:spTgt spid="82"/>
                        </p:tgtEl>
                      </p:cBhvr>
                    </p:animEffect>
                  </p:childTnLst>
                </p:cTn>
              </p:par>
            </p:tnLst>
          </p:tmpl>
        </p:tmplLst>
      </p:bldP>
      <p:bldP spid="83" grpId="0" build="p">
        <p:tmplLst>
          <p:tmpl lvl="1">
            <p:tnLst>
              <p:par>
                <p:cTn presetID="2" presetClass="entr" presetSubtype="2" decel="98000" fill="hold" nodeType="afterEffect">
                  <p:stCondLst>
                    <p:cond delay="0"/>
                  </p:stCondLst>
                  <p:childTnLst>
                    <p:set>
                      <p:cBhvr>
                        <p:cTn dur="1" fill="hold">
                          <p:stCondLst>
                            <p:cond delay="0"/>
                          </p:stCondLst>
                        </p:cTn>
                        <p:tgtEl>
                          <p:spTgt spid="83"/>
                        </p:tgtEl>
                        <p:attrNameLst>
                          <p:attrName>style.visibility</p:attrName>
                        </p:attrNameLst>
                      </p:cBhvr>
                      <p:to>
                        <p:strVal val="visible"/>
                      </p:to>
                    </p:set>
                    <p:anim calcmode="lin" valueType="num">
                      <p:cBhvr additive="base">
                        <p:cTn dur="750" fill="hold"/>
                        <p:tgtEl>
                          <p:spTgt spid="83"/>
                        </p:tgtEl>
                        <p:attrNameLst>
                          <p:attrName>ppt_x</p:attrName>
                        </p:attrNameLst>
                      </p:cBhvr>
                      <p:tavLst>
                        <p:tav tm="0">
                          <p:val>
                            <p:strVal val="1+#ppt_w/2"/>
                          </p:val>
                        </p:tav>
                        <p:tav tm="100000">
                          <p:val>
                            <p:strVal val="#ppt_x"/>
                          </p:val>
                        </p:tav>
                      </p:tavLst>
                    </p:anim>
                    <p:anim calcmode="lin" valueType="num">
                      <p:cBhvr additive="base">
                        <p:cTn dur="750" fill="hold"/>
                        <p:tgtEl>
                          <p:spTgt spid="83"/>
                        </p:tgtEl>
                        <p:attrNameLst>
                          <p:attrName>ppt_y</p:attrName>
                        </p:attrNameLst>
                      </p:cBhvr>
                      <p:tavLst>
                        <p:tav tm="0">
                          <p:val>
                            <p:strVal val="#ppt_y"/>
                          </p:val>
                        </p:tav>
                        <p:tav tm="100000">
                          <p:val>
                            <p:strVal val="#ppt_y"/>
                          </p:val>
                        </p:tav>
                      </p:tavLst>
                    </p:anim>
                  </p:childTnLst>
                </p:cTn>
              </p:par>
            </p:tnLst>
          </p:tmpl>
        </p:tmplLst>
      </p:bldP>
      <p:bldP spid="84" grpId="0" build="p">
        <p:tmplLst>
          <p:tmpl lvl="1">
            <p:tnLst>
              <p:par>
                <p:cTn presetID="22" presetClass="entr" presetSubtype="8" fill="hold" nodeType="afterEffect">
                  <p:stCondLst>
                    <p:cond delay="0"/>
                  </p:stCondLst>
                  <p:childTnLst>
                    <p:set>
                      <p:cBhvr>
                        <p:cTn dur="1" fill="hold">
                          <p:stCondLst>
                            <p:cond delay="0"/>
                          </p:stCondLst>
                        </p:cTn>
                        <p:tgtEl>
                          <p:spTgt spid="84"/>
                        </p:tgtEl>
                        <p:attrNameLst>
                          <p:attrName>style.visibility</p:attrName>
                        </p:attrNameLst>
                      </p:cBhvr>
                      <p:to>
                        <p:strVal val="visible"/>
                      </p:to>
                    </p:set>
                    <p:animEffect transition="in" filter="wipe(left)">
                      <p:cBhvr>
                        <p:cTn dur="500"/>
                        <p:tgtEl>
                          <p:spTgt spid="84"/>
                        </p:tgtEl>
                      </p:cBhvr>
                    </p:animEffect>
                  </p:childTnLst>
                </p:cTn>
              </p:par>
            </p:tnLst>
          </p:tmpl>
        </p:tmplLst>
      </p:bldP>
      <p:bldP spid="85" grpId="0" animBg="1"/>
      <p:bldP spid="86"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86"/>
                        </p:tgtEl>
                        <p:attrNameLst>
                          <p:attrName>style.visibility</p:attrName>
                        </p:attrNameLst>
                      </p:cBhvr>
                      <p:to>
                        <p:strVal val="visible"/>
                      </p:to>
                    </p:set>
                    <p:animEffect transition="in" filter="wipe(down)">
                      <p:cBhvr>
                        <p:cTn dur="500"/>
                        <p:tgtEl>
                          <p:spTgt spid="86"/>
                        </p:tgtEl>
                      </p:cBhvr>
                    </p:animEffect>
                  </p:childTnLst>
                </p:cTn>
              </p:par>
            </p:tnLst>
          </p:tmpl>
        </p:tmplLst>
      </p:bldP>
      <p:bldP spid="87" grpId="0" build="p">
        <p:tmplLst>
          <p:tmpl lvl="1">
            <p:tnLst>
              <p:par>
                <p:cTn presetID="2" presetClass="entr" presetSubtype="2" decel="98000" fill="hold" nodeType="afterEffect">
                  <p:stCondLst>
                    <p:cond delay="0"/>
                  </p:stCondLst>
                  <p:childTnLst>
                    <p:set>
                      <p:cBhvr>
                        <p:cTn dur="1" fill="hold">
                          <p:stCondLst>
                            <p:cond delay="0"/>
                          </p:stCondLst>
                        </p:cTn>
                        <p:tgtEl>
                          <p:spTgt spid="87"/>
                        </p:tgtEl>
                        <p:attrNameLst>
                          <p:attrName>style.visibility</p:attrName>
                        </p:attrNameLst>
                      </p:cBhvr>
                      <p:to>
                        <p:strVal val="visible"/>
                      </p:to>
                    </p:set>
                    <p:anim calcmode="lin" valueType="num">
                      <p:cBhvr additive="base">
                        <p:cTn dur="750" fill="hold"/>
                        <p:tgtEl>
                          <p:spTgt spid="87"/>
                        </p:tgtEl>
                        <p:attrNameLst>
                          <p:attrName>ppt_x</p:attrName>
                        </p:attrNameLst>
                      </p:cBhvr>
                      <p:tavLst>
                        <p:tav tm="0">
                          <p:val>
                            <p:strVal val="1+#ppt_w/2"/>
                          </p:val>
                        </p:tav>
                        <p:tav tm="100000">
                          <p:val>
                            <p:strVal val="#ppt_x"/>
                          </p:val>
                        </p:tav>
                      </p:tavLst>
                    </p:anim>
                    <p:anim calcmode="lin" valueType="num">
                      <p:cBhvr additive="base">
                        <p:cTn dur="750" fill="hold"/>
                        <p:tgtEl>
                          <p:spTgt spid="87"/>
                        </p:tgtEl>
                        <p:attrNameLst>
                          <p:attrName>ppt_y</p:attrName>
                        </p:attrNameLst>
                      </p:cBhvr>
                      <p:tavLst>
                        <p:tav tm="0">
                          <p:val>
                            <p:strVal val="#ppt_y"/>
                          </p:val>
                        </p:tav>
                        <p:tav tm="100000">
                          <p:val>
                            <p:strVal val="#ppt_y"/>
                          </p:val>
                        </p:tav>
                      </p:tavLst>
                    </p:anim>
                  </p:childTnLst>
                </p:cTn>
              </p:par>
            </p:tnLst>
          </p:tmpl>
        </p:tmplLst>
      </p:bldP>
      <p:bldP spid="88" grpId="0" build="p">
        <p:tmplLst>
          <p:tmpl lvl="1">
            <p:tnLst>
              <p:par>
                <p:cTn presetID="22" presetClass="entr" presetSubtype="8" fill="hold" nodeType="afterEffect">
                  <p:stCondLst>
                    <p:cond delay="0"/>
                  </p:stCondLst>
                  <p:childTnLst>
                    <p:set>
                      <p:cBhvr>
                        <p:cTn dur="1" fill="hold">
                          <p:stCondLst>
                            <p:cond delay="0"/>
                          </p:stCondLst>
                        </p:cTn>
                        <p:tgtEl>
                          <p:spTgt spid="88"/>
                        </p:tgtEl>
                        <p:attrNameLst>
                          <p:attrName>style.visibility</p:attrName>
                        </p:attrNameLst>
                      </p:cBhvr>
                      <p:to>
                        <p:strVal val="visible"/>
                      </p:to>
                    </p:set>
                    <p:animEffect transition="in" filter="wipe(left)">
                      <p:cBhvr>
                        <p:cTn dur="500"/>
                        <p:tgtEl>
                          <p:spTgt spid="88"/>
                        </p:tgtEl>
                      </p:cBhvr>
                    </p:animEffect>
                  </p:childTnLst>
                </p:cTn>
              </p:par>
            </p:tnLst>
          </p:tmpl>
        </p:tmplLst>
      </p:bldP>
      <p:bldP spid="89" grpId="0" animBg="1"/>
      <p:bldP spid="90" grpId="0" build="p">
        <p:tmplLst>
          <p:tmpl lvl="1">
            <p:tnLst>
              <p:par>
                <p:cTn presetID="22" presetClass="entr" presetSubtype="4" fill="hold" nodeType="afterEffect">
                  <p:stCondLst>
                    <p:cond delay="0"/>
                  </p:stCondLst>
                  <p:iterate type="lt">
                    <p:tmPct val="10000"/>
                  </p:iterate>
                  <p:childTnLst>
                    <p:set>
                      <p:cBhvr>
                        <p:cTn dur="1" fill="hold">
                          <p:stCondLst>
                            <p:cond delay="0"/>
                          </p:stCondLst>
                        </p:cTn>
                        <p:tgtEl>
                          <p:spTgt spid="90"/>
                        </p:tgtEl>
                        <p:attrNameLst>
                          <p:attrName>style.visibility</p:attrName>
                        </p:attrNameLst>
                      </p:cBhvr>
                      <p:to>
                        <p:strVal val="visible"/>
                      </p:to>
                    </p:set>
                    <p:animEffect transition="in" filter="wipe(down)">
                      <p:cBhvr>
                        <p:cTn dur="500"/>
                        <p:tgtEl>
                          <p:spTgt spid="90"/>
                        </p:tgtEl>
                      </p:cBhvr>
                    </p:animEffect>
                  </p:childTnLst>
                </p:cTn>
              </p:par>
            </p:tnLst>
          </p:tmpl>
        </p:tmplLst>
      </p:bldP>
      <p:bldP spid="67" grpId="0" animBg="1"/>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 keyword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 y="3775955"/>
            <a:ext cx="18286412" cy="1947863"/>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二等辺三角形 7"/>
          <p:cNvSpPr/>
          <p:nvPr userDrawn="1"/>
        </p:nvSpPr>
        <p:spPr>
          <a:xfrm>
            <a:off x="8043640"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二等辺三角形 33"/>
          <p:cNvSpPr/>
          <p:nvPr userDrawn="1"/>
        </p:nvSpPr>
        <p:spPr>
          <a:xfrm rot="10800000">
            <a:off x="3503785"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二等辺三角形 7"/>
          <p:cNvSpPr/>
          <p:nvPr userDrawn="1"/>
        </p:nvSpPr>
        <p:spPr>
          <a:xfrm>
            <a:off x="10853552"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二等辺三角形 33"/>
          <p:cNvSpPr/>
          <p:nvPr userDrawn="1"/>
        </p:nvSpPr>
        <p:spPr>
          <a:xfrm rot="10800000">
            <a:off x="6313697"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二等辺三角形 7"/>
          <p:cNvSpPr/>
          <p:nvPr userDrawn="1"/>
        </p:nvSpPr>
        <p:spPr>
          <a:xfrm>
            <a:off x="13663464"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二等辺三角形 33"/>
          <p:cNvSpPr/>
          <p:nvPr userDrawn="1"/>
        </p:nvSpPr>
        <p:spPr>
          <a:xfrm rot="10800000">
            <a:off x="9123609"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二等辺三角形 7"/>
          <p:cNvSpPr/>
          <p:nvPr userDrawn="1"/>
        </p:nvSpPr>
        <p:spPr>
          <a:xfrm>
            <a:off x="16473376"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二等辺三角形 33"/>
          <p:cNvSpPr/>
          <p:nvPr userDrawn="1"/>
        </p:nvSpPr>
        <p:spPr>
          <a:xfrm rot="10800000">
            <a:off x="11933521"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二等辺三角形 7"/>
          <p:cNvSpPr/>
          <p:nvPr userDrawn="1"/>
        </p:nvSpPr>
        <p:spPr>
          <a:xfrm>
            <a:off x="5233728" y="3307951"/>
            <a:ext cx="945094" cy="467072"/>
          </a:xfrm>
          <a:custGeom>
            <a:avLst/>
            <a:gdLst/>
            <a:ahLst/>
            <a:cxnLst/>
            <a:rect l="l" t="t" r="r" b="b"/>
            <a:pathLst>
              <a:path w="945094" h="467072">
                <a:moveTo>
                  <a:pt x="467072" y="0"/>
                </a:moveTo>
                <a:lnTo>
                  <a:pt x="945094" y="467072"/>
                </a:lnTo>
                <a:lnTo>
                  <a:pt x="0" y="467072"/>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二等辺三角形 33"/>
          <p:cNvSpPr/>
          <p:nvPr userDrawn="1"/>
        </p:nvSpPr>
        <p:spPr>
          <a:xfrm rot="10800000">
            <a:off x="693873" y="5722886"/>
            <a:ext cx="951623" cy="468000"/>
          </a:xfrm>
          <a:custGeom>
            <a:avLst/>
            <a:gdLst/>
            <a:ahLst/>
            <a:cxnLst/>
            <a:rect l="l" t="t" r="r" b="b"/>
            <a:pathLst>
              <a:path w="951623" h="468000">
                <a:moveTo>
                  <a:pt x="951623" y="468000"/>
                </a:moveTo>
                <a:lnTo>
                  <a:pt x="0" y="468000"/>
                </a:lnTo>
                <a:lnTo>
                  <a:pt x="269575" y="198426"/>
                </a:lnTo>
                <a:lnTo>
                  <a:pt x="472652" y="0"/>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15" hasCustomPrompt="1"/>
          </p:nvPr>
        </p:nvSpPr>
        <p:spPr>
          <a:xfrm>
            <a:off x="1078310" y="7170289"/>
            <a:ext cx="16200313" cy="17559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正方形/長方形 31"/>
          <p:cNvSpPr/>
          <p:nvPr userDrawn="1"/>
        </p:nvSpPr>
        <p:spPr>
          <a:xfrm>
            <a:off x="1222326" y="7026274"/>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6"/>
          <p:cNvSpPr/>
          <p:nvPr userDrawn="1"/>
        </p:nvSpPr>
        <p:spPr>
          <a:xfrm rot="18900000">
            <a:off x="3617978"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6"/>
          <p:cNvSpPr/>
          <p:nvPr userDrawn="1"/>
        </p:nvSpPr>
        <p:spPr>
          <a:xfrm rot="18900000">
            <a:off x="6427890"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6"/>
          <p:cNvSpPr/>
          <p:nvPr userDrawn="1"/>
        </p:nvSpPr>
        <p:spPr>
          <a:xfrm rot="18900000">
            <a:off x="9237802"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6"/>
          <p:cNvSpPr/>
          <p:nvPr userDrawn="1"/>
        </p:nvSpPr>
        <p:spPr>
          <a:xfrm rot="18900000">
            <a:off x="12047714"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6"/>
          <p:cNvSpPr/>
          <p:nvPr userDrawn="1"/>
        </p:nvSpPr>
        <p:spPr>
          <a:xfrm rot="18900000">
            <a:off x="808066" y="4163864"/>
            <a:ext cx="5248576" cy="1170179"/>
          </a:xfrm>
          <a:custGeom>
            <a:avLst/>
            <a:gdLst/>
            <a:ahLst/>
            <a:cxnLst/>
            <a:rect l="l" t="t" r="r" b="b"/>
            <a:pathLst>
              <a:path w="5248576" h="1170179">
                <a:moveTo>
                  <a:pt x="4078397" y="0"/>
                </a:moveTo>
                <a:lnTo>
                  <a:pt x="5248576" y="1170179"/>
                </a:lnTo>
                <a:lnTo>
                  <a:pt x="1170178" y="1170179"/>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テキスト プレースホルダー 11"/>
          <p:cNvSpPr>
            <a:spLocks noGrp="1"/>
          </p:cNvSpPr>
          <p:nvPr>
            <p:ph type="body" sz="quarter" idx="36" hasCustomPrompt="1"/>
          </p:nvPr>
        </p:nvSpPr>
        <p:spPr>
          <a:xfrm rot="18900000">
            <a:off x="1674413" y="4278329"/>
            <a:ext cx="3572959" cy="870619"/>
          </a:xfrm>
        </p:spPr>
        <p:txBody>
          <a:bodyPr anchor="ctr">
            <a:noAutofit/>
          </a:bodyPr>
          <a:lstStyle>
            <a:lvl1pPr algn="ctr">
              <a:lnSpc>
                <a:spcPct val="100000"/>
              </a:lnSpc>
              <a:spcBef>
                <a:spcPts val="0"/>
              </a:spcBef>
              <a:defRPr sz="3600" spc="0" baseline="0">
                <a:solidFill>
                  <a:schemeClr val="bg1"/>
                </a:solidFill>
                <a:effectLst/>
                <a:latin typeface="Route 159 Bold" pitchFamily="50" charset="0"/>
              </a:defRPr>
            </a:lvl1pPr>
          </a:lstStyle>
          <a:p>
            <a:pPr lvl="0"/>
            <a:r>
              <a:rPr lang="en-US" dirty="0"/>
              <a:t>Word</a:t>
            </a:r>
          </a:p>
        </p:txBody>
      </p:sp>
      <p:sp>
        <p:nvSpPr>
          <p:cNvPr id="27" name="テキスト プレースホルダー 11"/>
          <p:cNvSpPr>
            <a:spLocks noGrp="1"/>
          </p:cNvSpPr>
          <p:nvPr>
            <p:ph type="body" sz="quarter" idx="37" hasCustomPrompt="1"/>
          </p:nvPr>
        </p:nvSpPr>
        <p:spPr>
          <a:xfrm rot="18900000">
            <a:off x="4490186"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8" name="テキスト プレースホルダー 11"/>
          <p:cNvSpPr>
            <a:spLocks noGrp="1"/>
          </p:cNvSpPr>
          <p:nvPr>
            <p:ph type="body" sz="quarter" idx="38" hasCustomPrompt="1"/>
          </p:nvPr>
        </p:nvSpPr>
        <p:spPr>
          <a:xfrm rot="18900000">
            <a:off x="7305959"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29" name="テキスト プレースホルダー 11"/>
          <p:cNvSpPr>
            <a:spLocks noGrp="1"/>
          </p:cNvSpPr>
          <p:nvPr>
            <p:ph type="body" sz="quarter" idx="39" hasCustomPrompt="1"/>
          </p:nvPr>
        </p:nvSpPr>
        <p:spPr>
          <a:xfrm rot="18900000">
            <a:off x="10121732"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
        <p:nvSpPr>
          <p:cNvPr id="30" name="テキスト プレースホルダー 11"/>
          <p:cNvSpPr>
            <a:spLocks noGrp="1"/>
          </p:cNvSpPr>
          <p:nvPr>
            <p:ph type="body" sz="quarter" idx="40" hasCustomPrompt="1"/>
          </p:nvPr>
        </p:nvSpPr>
        <p:spPr>
          <a:xfrm rot="18900000">
            <a:off x="12937503" y="4278329"/>
            <a:ext cx="3572959" cy="870619"/>
          </a:xfrm>
        </p:spPr>
        <p:txBody>
          <a:bodyPr anchor="ctr">
            <a:noAutofit/>
          </a:bodyPr>
          <a:lstStyle>
            <a:lvl1pPr algn="ctr">
              <a:lnSpc>
                <a:spcPct val="100000"/>
              </a:lnSpc>
              <a:spcBef>
                <a:spcPts val="0"/>
              </a:spcBef>
              <a:defRPr sz="3600" spc="0">
                <a:solidFill>
                  <a:schemeClr val="bg1"/>
                </a:solidFill>
                <a:effectLst/>
                <a:latin typeface="Route 159 Bold" pitchFamily="50" charset="0"/>
              </a:defRPr>
            </a:lvl1pPr>
          </a:lstStyle>
          <a:p>
            <a:pPr lvl="0"/>
            <a:r>
              <a:rPr lang="en-US" altLang="ja-JP" dirty="0"/>
              <a:t>Word</a:t>
            </a:r>
          </a:p>
        </p:txBody>
      </p:sp>
    </p:spTree>
    <p:extLst>
      <p:ext uri="{BB962C8B-B14F-4D97-AF65-F5344CB8AC3E}">
        <p14:creationId xmlns:p14="http://schemas.microsoft.com/office/powerpoint/2010/main" val="3139688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16" presetClass="entr" presetSubtype="37" fill="hold" grpId="0"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arn(outVertical)">
                                      <p:cBhvr>
                                        <p:cTn id="15" dur="500"/>
                                        <p:tgtEl>
                                          <p:spTgt spid="10"/>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wipe(up)">
                                      <p:cBhvr>
                                        <p:cTn id="19" dur="250"/>
                                        <p:tgtEl>
                                          <p:spTgt spid="25"/>
                                        </p:tgtEl>
                                      </p:cBhvr>
                                    </p:animEffect>
                                  </p:childTnLst>
                                </p:cTn>
                              </p:par>
                            </p:childTnLst>
                          </p:cTn>
                        </p:par>
                        <p:par>
                          <p:cTn id="20" fill="hold">
                            <p:stCondLst>
                              <p:cond delay="1250"/>
                            </p:stCondLst>
                            <p:childTnLst>
                              <p:par>
                                <p:cTn id="21" presetID="22" presetClass="entr" presetSubtype="4" fill="hold" grpId="0" nodeType="after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down)">
                                      <p:cBhvr>
                                        <p:cTn id="23" dur="500"/>
                                        <p:tgtEl>
                                          <p:spTgt spid="23"/>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26">
                                            <p:txEl>
                                              <p:pRg st="0" end="0"/>
                                            </p:txEl>
                                          </p:spTgt>
                                        </p:tgtEl>
                                        <p:attrNameLst>
                                          <p:attrName>style.visibility</p:attrName>
                                        </p:attrNameLst>
                                      </p:cBhvr>
                                      <p:to>
                                        <p:strVal val="visible"/>
                                      </p:to>
                                    </p:set>
                                    <p:animEffect transition="in" filter="wipe(down)">
                                      <p:cBhvr>
                                        <p:cTn id="26" dur="500"/>
                                        <p:tgtEl>
                                          <p:spTgt spid="26">
                                            <p:txEl>
                                              <p:pRg st="0" end="0"/>
                                            </p:txEl>
                                          </p:spTgt>
                                        </p:tgtEl>
                                      </p:cBhvr>
                                    </p:animEffect>
                                  </p:childTnLst>
                                </p:cTn>
                              </p:par>
                            </p:childTnLst>
                          </p:cTn>
                        </p:par>
                        <p:par>
                          <p:cTn id="27" fill="hold">
                            <p:stCondLst>
                              <p:cond delay="1750"/>
                            </p:stCondLst>
                            <p:childTnLst>
                              <p:par>
                                <p:cTn id="28" presetID="22" presetClass="entr" presetSubtype="1" fill="hold" grpId="0" nodeType="after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wipe(up)">
                                      <p:cBhvr>
                                        <p:cTn id="30" dur="250"/>
                                        <p:tgtEl>
                                          <p:spTgt spid="24"/>
                                        </p:tgtEl>
                                      </p:cBhvr>
                                    </p:animEffect>
                                  </p:childTnLst>
                                </p:cTn>
                              </p:par>
                            </p:childTnLst>
                          </p:cTn>
                        </p:par>
                        <p:par>
                          <p:cTn id="31" fill="hold">
                            <p:stCondLst>
                              <p:cond delay="20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250"/>
                                        <p:tgtEl>
                                          <p:spTgt spid="16"/>
                                        </p:tgtEl>
                                      </p:cBhvr>
                                    </p:animEffect>
                                  </p:childTnLst>
                                </p:cTn>
                              </p:par>
                            </p:childTnLst>
                          </p:cTn>
                        </p:par>
                        <p:par>
                          <p:cTn id="35" fill="hold">
                            <p:stCondLst>
                              <p:cond delay="2250"/>
                            </p:stCondLst>
                            <p:childTnLst>
                              <p:par>
                                <p:cTn id="36" presetID="2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down)">
                                      <p:cBhvr>
                                        <p:cTn id="38" dur="500"/>
                                        <p:tgtEl>
                                          <p:spTgt spid="14"/>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8">
                                            <p:txEl>
                                              <p:pRg st="0" end="0"/>
                                            </p:txEl>
                                          </p:spTgt>
                                        </p:tgtEl>
                                        <p:attrNameLst>
                                          <p:attrName>style.visibility</p:attrName>
                                        </p:attrNameLst>
                                      </p:cBhvr>
                                      <p:to>
                                        <p:strVal val="visible"/>
                                      </p:to>
                                    </p:set>
                                    <p:animEffect transition="in" filter="wipe(down)">
                                      <p:cBhvr>
                                        <p:cTn id="41" dur="500"/>
                                        <p:tgtEl>
                                          <p:spTgt spid="28">
                                            <p:txEl>
                                              <p:pRg st="0" end="0"/>
                                            </p:txEl>
                                          </p:spTgt>
                                        </p:tgtEl>
                                      </p:cBhvr>
                                    </p:animEffect>
                                  </p:childTnLst>
                                </p:cTn>
                              </p:par>
                            </p:childTnLst>
                          </p:cTn>
                        </p:par>
                        <p:par>
                          <p:cTn id="42" fill="hold">
                            <p:stCondLst>
                              <p:cond delay="2750"/>
                            </p:stCondLst>
                            <p:childTnLst>
                              <p:par>
                                <p:cTn id="43" presetID="22" presetClass="entr" presetSubtype="1"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wipe(up)">
                                      <p:cBhvr>
                                        <p:cTn id="45" dur="250"/>
                                        <p:tgtEl>
                                          <p:spTgt spid="15"/>
                                        </p:tgtEl>
                                      </p:cBhvr>
                                    </p:animEffect>
                                  </p:childTnLst>
                                </p:cTn>
                              </p:par>
                            </p:childTnLst>
                          </p:cTn>
                        </p:par>
                        <p:par>
                          <p:cTn id="46" fill="hold">
                            <p:stCondLst>
                              <p:cond delay="3000"/>
                            </p:stCondLst>
                            <p:childTnLst>
                              <p:par>
                                <p:cTn id="47" presetID="22" presetClass="entr" presetSubtype="1"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wipe(up)">
                                      <p:cBhvr>
                                        <p:cTn id="49" dur="250"/>
                                        <p:tgtEl>
                                          <p:spTgt spid="22"/>
                                        </p:tgtEl>
                                      </p:cBhvr>
                                    </p:animEffect>
                                  </p:childTnLst>
                                </p:cTn>
                              </p:par>
                            </p:childTnLst>
                          </p:cTn>
                        </p:par>
                        <p:par>
                          <p:cTn id="50" fill="hold">
                            <p:stCondLst>
                              <p:cond delay="3250"/>
                            </p:stCondLst>
                            <p:childTnLst>
                              <p:par>
                                <p:cTn id="51" presetID="22" presetClass="entr" presetSubtype="4" fill="hold" grpId="0" nodeType="after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wipe(down)">
                                      <p:cBhvr>
                                        <p:cTn id="53" dur="500"/>
                                        <p:tgtEl>
                                          <p:spTgt spid="2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30">
                                            <p:txEl>
                                              <p:pRg st="0" end="0"/>
                                            </p:txEl>
                                          </p:spTgt>
                                        </p:tgtEl>
                                        <p:attrNameLst>
                                          <p:attrName>style.visibility</p:attrName>
                                        </p:attrNameLst>
                                      </p:cBhvr>
                                      <p:to>
                                        <p:strVal val="visible"/>
                                      </p:to>
                                    </p:set>
                                    <p:animEffect transition="in" filter="wipe(down)">
                                      <p:cBhvr>
                                        <p:cTn id="56" dur="500"/>
                                        <p:tgtEl>
                                          <p:spTgt spid="30">
                                            <p:txEl>
                                              <p:pRg st="0" end="0"/>
                                            </p:txEl>
                                          </p:spTgt>
                                        </p:tgtEl>
                                      </p:cBhvr>
                                    </p:animEffect>
                                  </p:childTnLst>
                                </p:cTn>
                              </p:par>
                            </p:childTnLst>
                          </p:cTn>
                        </p:par>
                        <p:par>
                          <p:cTn id="57" fill="hold">
                            <p:stCondLst>
                              <p:cond delay="3750"/>
                            </p:stCondLst>
                            <p:childTnLst>
                              <p:par>
                                <p:cTn id="58" presetID="22" presetClass="entr" presetSubtype="1" fill="hold" grpId="0"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up)">
                                      <p:cBhvr>
                                        <p:cTn id="60" dur="250"/>
                                        <p:tgtEl>
                                          <p:spTgt spid="21"/>
                                        </p:tgtEl>
                                      </p:cBhvr>
                                    </p:animEffect>
                                  </p:childTnLst>
                                </p:cTn>
                              </p:par>
                            </p:childTnLst>
                          </p:cTn>
                        </p:par>
                        <p:par>
                          <p:cTn id="61" fill="hold">
                            <p:stCondLst>
                              <p:cond delay="4000"/>
                            </p:stCondLst>
                            <p:childTnLst>
                              <p:par>
                                <p:cTn id="62" presetID="22" presetClass="entr" presetSubtype="1" fill="hold" grpId="0" nodeType="afterEffect">
                                  <p:stCondLst>
                                    <p:cond delay="0"/>
                                  </p:stCondLst>
                                  <p:childTnLst>
                                    <p:set>
                                      <p:cBhvr>
                                        <p:cTn id="63" dur="1" fill="hold">
                                          <p:stCondLst>
                                            <p:cond delay="0"/>
                                          </p:stCondLst>
                                        </p:cTn>
                                        <p:tgtEl>
                                          <p:spTgt spid="13"/>
                                        </p:tgtEl>
                                        <p:attrNameLst>
                                          <p:attrName>style.visibility</p:attrName>
                                        </p:attrNameLst>
                                      </p:cBhvr>
                                      <p:to>
                                        <p:strVal val="visible"/>
                                      </p:to>
                                    </p:set>
                                    <p:animEffect transition="in" filter="wipe(up)">
                                      <p:cBhvr>
                                        <p:cTn id="64" dur="250"/>
                                        <p:tgtEl>
                                          <p:spTgt spid="13"/>
                                        </p:tgtEl>
                                      </p:cBhvr>
                                    </p:animEffect>
                                  </p:childTnLst>
                                </p:cTn>
                              </p:par>
                            </p:childTnLst>
                          </p:cTn>
                        </p:par>
                        <p:par>
                          <p:cTn id="65" fill="hold">
                            <p:stCondLst>
                              <p:cond delay="4250"/>
                            </p:stCondLst>
                            <p:childTnLst>
                              <p:par>
                                <p:cTn id="66" presetID="22" presetClass="entr" presetSubtype="4" fill="hold" grpId="0" nodeType="afterEffect">
                                  <p:stCondLst>
                                    <p:cond delay="0"/>
                                  </p:stCondLst>
                                  <p:childTnLst>
                                    <p:set>
                                      <p:cBhvr>
                                        <p:cTn id="67" dur="1" fill="hold">
                                          <p:stCondLst>
                                            <p:cond delay="0"/>
                                          </p:stCondLst>
                                        </p:cTn>
                                        <p:tgtEl>
                                          <p:spTgt spid="11"/>
                                        </p:tgtEl>
                                        <p:attrNameLst>
                                          <p:attrName>style.visibility</p:attrName>
                                        </p:attrNameLst>
                                      </p:cBhvr>
                                      <p:to>
                                        <p:strVal val="visible"/>
                                      </p:to>
                                    </p:set>
                                    <p:animEffect transition="in" filter="wipe(down)">
                                      <p:cBhvr>
                                        <p:cTn id="68" dur="500"/>
                                        <p:tgtEl>
                                          <p:spTgt spid="11"/>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7">
                                            <p:txEl>
                                              <p:pRg st="0" end="0"/>
                                            </p:txEl>
                                          </p:spTgt>
                                        </p:tgtEl>
                                        <p:attrNameLst>
                                          <p:attrName>style.visibility</p:attrName>
                                        </p:attrNameLst>
                                      </p:cBhvr>
                                      <p:to>
                                        <p:strVal val="visible"/>
                                      </p:to>
                                    </p:set>
                                    <p:animEffect transition="in" filter="wipe(down)">
                                      <p:cBhvr>
                                        <p:cTn id="71" dur="500"/>
                                        <p:tgtEl>
                                          <p:spTgt spid="27">
                                            <p:txEl>
                                              <p:pRg st="0" end="0"/>
                                            </p:txEl>
                                          </p:spTgt>
                                        </p:tgtEl>
                                      </p:cBhvr>
                                    </p:animEffect>
                                  </p:childTnLst>
                                </p:cTn>
                              </p:par>
                            </p:childTnLst>
                          </p:cTn>
                        </p:par>
                        <p:par>
                          <p:cTn id="72" fill="hold">
                            <p:stCondLst>
                              <p:cond delay="4750"/>
                            </p:stCondLst>
                            <p:childTnLst>
                              <p:par>
                                <p:cTn id="73" presetID="22" presetClass="entr" presetSubtype="1" fill="hold" grpId="0" nodeType="afterEffect">
                                  <p:stCondLst>
                                    <p:cond delay="0"/>
                                  </p:stCondLst>
                                  <p:childTnLst>
                                    <p:set>
                                      <p:cBhvr>
                                        <p:cTn id="74" dur="1" fill="hold">
                                          <p:stCondLst>
                                            <p:cond delay="0"/>
                                          </p:stCondLst>
                                        </p:cTn>
                                        <p:tgtEl>
                                          <p:spTgt spid="12"/>
                                        </p:tgtEl>
                                        <p:attrNameLst>
                                          <p:attrName>style.visibility</p:attrName>
                                        </p:attrNameLst>
                                      </p:cBhvr>
                                      <p:to>
                                        <p:strVal val="visible"/>
                                      </p:to>
                                    </p:set>
                                    <p:animEffect transition="in" filter="wipe(up)">
                                      <p:cBhvr>
                                        <p:cTn id="75" dur="250"/>
                                        <p:tgtEl>
                                          <p:spTgt spid="12"/>
                                        </p:tgtEl>
                                      </p:cBhvr>
                                    </p:animEffect>
                                  </p:childTnLst>
                                </p:cTn>
                              </p:par>
                            </p:childTnLst>
                          </p:cTn>
                        </p:par>
                        <p:par>
                          <p:cTn id="76" fill="hold">
                            <p:stCondLst>
                              <p:cond delay="5000"/>
                            </p:stCondLst>
                            <p:childTnLst>
                              <p:par>
                                <p:cTn id="77" presetID="22" presetClass="entr" presetSubtype="1"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Effect transition="in" filter="wipe(up)">
                                      <p:cBhvr>
                                        <p:cTn id="79" dur="250"/>
                                        <p:tgtEl>
                                          <p:spTgt spid="19"/>
                                        </p:tgtEl>
                                      </p:cBhvr>
                                    </p:animEffect>
                                  </p:childTnLst>
                                </p:cTn>
                              </p:par>
                            </p:childTnLst>
                          </p:cTn>
                        </p:par>
                        <p:par>
                          <p:cTn id="80" fill="hold">
                            <p:stCondLst>
                              <p:cond delay="5250"/>
                            </p:stCondLst>
                            <p:childTnLst>
                              <p:par>
                                <p:cTn id="81" presetID="22" presetClass="entr" presetSubtype="4" fill="hold" grpId="0" nodeType="after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down)">
                                      <p:cBhvr>
                                        <p:cTn id="83" dur="500"/>
                                        <p:tgtEl>
                                          <p:spTgt spid="17"/>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29">
                                            <p:txEl>
                                              <p:pRg st="0" end="0"/>
                                            </p:txEl>
                                          </p:spTgt>
                                        </p:tgtEl>
                                        <p:attrNameLst>
                                          <p:attrName>style.visibility</p:attrName>
                                        </p:attrNameLst>
                                      </p:cBhvr>
                                      <p:to>
                                        <p:strVal val="visible"/>
                                      </p:to>
                                    </p:set>
                                    <p:animEffect transition="in" filter="wipe(down)">
                                      <p:cBhvr>
                                        <p:cTn id="86" dur="500"/>
                                        <p:tgtEl>
                                          <p:spTgt spid="29">
                                            <p:txEl>
                                              <p:pRg st="0" end="0"/>
                                            </p:txEl>
                                          </p:spTgt>
                                        </p:tgtEl>
                                      </p:cBhvr>
                                    </p:animEffect>
                                  </p:childTnLst>
                                </p:cTn>
                              </p:par>
                            </p:childTnLst>
                          </p:cTn>
                        </p:par>
                        <p:par>
                          <p:cTn id="87" fill="hold">
                            <p:stCondLst>
                              <p:cond delay="5750"/>
                            </p:stCondLst>
                            <p:childTnLst>
                              <p:par>
                                <p:cTn id="88" presetID="22" presetClass="entr" presetSubtype="1"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wipe(up)">
                                      <p:cBhvr>
                                        <p:cTn id="90" dur="250"/>
                                        <p:tgtEl>
                                          <p:spTgt spid="18"/>
                                        </p:tgtEl>
                                      </p:cBhvr>
                                    </p:animEffect>
                                  </p:childTnLst>
                                </p:cTn>
                              </p:par>
                            </p:childTnLst>
                          </p:cTn>
                        </p:par>
                        <p:par>
                          <p:cTn id="91" fill="hold">
                            <p:stCondLst>
                              <p:cond delay="6000"/>
                            </p:stCondLst>
                            <p:childTnLst>
                              <p:par>
                                <p:cTn id="92" presetID="2" presetClass="entr" presetSubtype="8" decel="100000" fill="hold" grpId="0" nodeType="afterEffect">
                                  <p:stCondLst>
                                    <p:cond delay="500"/>
                                  </p:stCondLst>
                                  <p:childTnLst>
                                    <p:set>
                                      <p:cBhvr>
                                        <p:cTn id="93" dur="1" fill="hold">
                                          <p:stCondLst>
                                            <p:cond delay="0"/>
                                          </p:stCondLst>
                                        </p:cTn>
                                        <p:tgtEl>
                                          <p:spTgt spid="32"/>
                                        </p:tgtEl>
                                        <p:attrNameLst>
                                          <p:attrName>style.visibility</p:attrName>
                                        </p:attrNameLst>
                                      </p:cBhvr>
                                      <p:to>
                                        <p:strVal val="visible"/>
                                      </p:to>
                                    </p:set>
                                    <p:anim calcmode="lin" valueType="num">
                                      <p:cBhvr additive="base">
                                        <p:cTn id="94" dur="500" fill="hold"/>
                                        <p:tgtEl>
                                          <p:spTgt spid="32"/>
                                        </p:tgtEl>
                                        <p:attrNameLst>
                                          <p:attrName>ppt_x</p:attrName>
                                        </p:attrNameLst>
                                      </p:cBhvr>
                                      <p:tavLst>
                                        <p:tav tm="0">
                                          <p:val>
                                            <p:strVal val="0-#ppt_w/2"/>
                                          </p:val>
                                        </p:tav>
                                        <p:tav tm="100000">
                                          <p:val>
                                            <p:strVal val="#ppt_x"/>
                                          </p:val>
                                        </p:tav>
                                      </p:tavLst>
                                    </p:anim>
                                    <p:anim calcmode="lin" valueType="num">
                                      <p:cBhvr additive="base">
                                        <p:cTn id="95" dur="500" fill="hold"/>
                                        <p:tgtEl>
                                          <p:spTgt spid="32"/>
                                        </p:tgtEl>
                                        <p:attrNameLst>
                                          <p:attrName>ppt_y</p:attrName>
                                        </p:attrNameLst>
                                      </p:cBhvr>
                                      <p:tavLst>
                                        <p:tav tm="0">
                                          <p:val>
                                            <p:strVal val="#ppt_y"/>
                                          </p:val>
                                        </p:tav>
                                        <p:tav tm="100000">
                                          <p:val>
                                            <p:strVal val="#ppt_y"/>
                                          </p:val>
                                        </p:tav>
                                      </p:tavLst>
                                    </p:anim>
                                  </p:childTnLst>
                                </p:cTn>
                              </p:par>
                              <p:par>
                                <p:cTn id="96" presetID="2" presetClass="entr" presetSubtype="2" decel="100000" fill="hold" grpId="0" nodeType="withEffect">
                                  <p:stCondLst>
                                    <p:cond delay="500"/>
                                  </p:stCondLst>
                                  <p:childTnLst>
                                    <p:set>
                                      <p:cBhvr>
                                        <p:cTn id="97" dur="1" fill="hold">
                                          <p:stCondLst>
                                            <p:cond delay="0"/>
                                          </p:stCondLst>
                                        </p:cTn>
                                        <p:tgtEl>
                                          <p:spTgt spid="31">
                                            <p:txEl>
                                              <p:pRg st="0" end="0"/>
                                            </p:txEl>
                                          </p:spTgt>
                                        </p:tgtEl>
                                        <p:attrNameLst>
                                          <p:attrName>style.visibility</p:attrName>
                                        </p:attrNameLst>
                                      </p:cBhvr>
                                      <p:to>
                                        <p:strVal val="visible"/>
                                      </p:to>
                                    </p:set>
                                    <p:anim calcmode="lin" valueType="num">
                                      <p:cBhvr additive="base">
                                        <p:cTn id="98" dur="500" fill="hold"/>
                                        <p:tgtEl>
                                          <p:spTgt spid="31">
                                            <p:txEl>
                                              <p:pRg st="0" end="0"/>
                                            </p:txEl>
                                          </p:spTgt>
                                        </p:tgtEl>
                                        <p:attrNameLst>
                                          <p:attrName>ppt_x</p:attrName>
                                        </p:attrNameLst>
                                      </p:cBhvr>
                                      <p:tavLst>
                                        <p:tav tm="0">
                                          <p:val>
                                            <p:strVal val="1+#ppt_w/2"/>
                                          </p:val>
                                        </p:tav>
                                        <p:tav tm="100000">
                                          <p:val>
                                            <p:strVal val="#ppt_x"/>
                                          </p:val>
                                        </p:tav>
                                      </p:tavLst>
                                    </p:anim>
                                    <p:anim calcmode="lin" valueType="num">
                                      <p:cBhvr additive="base">
                                        <p:cTn id="99" dur="500" fill="hold"/>
                                        <p:tgtEl>
                                          <p:spTgt spid="3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2" grpId="0" animBg="1"/>
      <p:bldP spid="13" grpId="0" animBg="1"/>
      <p:bldP spid="15" grpId="0" animBg="1"/>
      <p:bldP spid="16" grpId="0" animBg="1"/>
      <p:bldP spid="18" grpId="0" animBg="1"/>
      <p:bldP spid="19" grpId="0" animBg="1"/>
      <p:bldP spid="21" grpId="0" animBg="1"/>
      <p:bldP spid="22" grpId="0" animBg="1"/>
      <p:bldP spid="24" grpId="0" animBg="1"/>
      <p:bldP spid="25" grpId="0" animBg="1"/>
      <p:bldP spid="3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1+#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animBg="1"/>
      <p:bldP spid="11" grpId="0" animBg="1"/>
      <p:bldP spid="14" grpId="0" animBg="1"/>
      <p:bldP spid="17" grpId="0" animBg="1"/>
      <p:bldP spid="20" grpId="0" animBg="1"/>
      <p:bldP spid="23" grpId="0" animBg="1"/>
      <p:bldP spid="26" grpId="0" build="p">
        <p:tmplLst>
          <p:tmpl lvl="1">
            <p:tnLst>
              <p:par>
                <p:cTn presetID="22" presetClass="entr" presetSubtype="4"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down)">
                      <p:cBhvr>
                        <p:cTn dur="500"/>
                        <p:tgtEl>
                          <p:spTgt spid="26"/>
                        </p:tgtEl>
                      </p:cBhvr>
                    </p:animEffect>
                  </p:childTnLst>
                </p:cTn>
              </p:par>
            </p:tnLst>
          </p:tmpl>
        </p:tmplLst>
      </p:bldP>
      <p:bldP spid="27" grpId="0" build="p">
        <p:tmplLst>
          <p:tmpl lvl="1">
            <p:tnLst>
              <p:par>
                <p:cTn presetID="22" presetClass="entr" presetSubtype="4"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down)">
                      <p:cBhvr>
                        <p:cTn dur="500"/>
                        <p:tgtEl>
                          <p:spTgt spid="27"/>
                        </p:tgtEl>
                      </p:cBhvr>
                    </p:animEffect>
                  </p:childTnLst>
                </p:cTn>
              </p:par>
            </p:tnLst>
          </p:tmpl>
        </p:tmplLst>
      </p:bldP>
      <p:bldP spid="28" grpId="0" build="p">
        <p:tmplLst>
          <p:tmpl lvl="1">
            <p:tnLst>
              <p:par>
                <p:cTn presetID="22" presetClass="entr" presetSubtype="4"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down)">
                      <p:cBhvr>
                        <p:cTn dur="500"/>
                        <p:tgtEl>
                          <p:spTgt spid="28"/>
                        </p:tgtEl>
                      </p:cBhvr>
                    </p:animEffect>
                  </p:childTnLst>
                </p:cTn>
              </p:par>
            </p:tnLst>
          </p:tmpl>
        </p:tmplLst>
      </p:bldP>
      <p:bldP spid="29" grpId="0" build="p">
        <p:tmplLst>
          <p:tmpl lvl="1">
            <p:tnLst>
              <p:par>
                <p:cTn presetID="22" presetClass="entr" presetSubtype="4"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down)">
                      <p:cBhvr>
                        <p:cTn dur="500"/>
                        <p:tgtEl>
                          <p:spTgt spid="29"/>
                        </p:tgtEl>
                      </p:cBhvr>
                    </p:animEffect>
                  </p:childTnLst>
                </p:cTn>
              </p:par>
            </p:tnLst>
          </p:tmpl>
        </p:tmplLst>
      </p:bldP>
      <p:bldP spid="30" grpId="0" build="p">
        <p:tmplLst>
          <p:tmpl lvl="1">
            <p:tnLst>
              <p:par>
                <p:cTn presetID="22" presetClass="entr" presetSubtype="4"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down)">
                      <p:cBhvr>
                        <p:cTn dur="500"/>
                        <p:tgtEl>
                          <p:spTgt spid="30"/>
                        </p:tgtEl>
                      </p:cBhvr>
                    </p:animEffect>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5 Image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図プレースホルダー 5"/>
          <p:cNvSpPr>
            <a:spLocks noGrp="1"/>
          </p:cNvSpPr>
          <p:nvPr>
            <p:ph type="pic" sz="quarter" idx="14" hasCustomPrompt="1"/>
          </p:nvPr>
        </p:nvSpPr>
        <p:spPr>
          <a:xfrm>
            <a:off x="259681"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9" name="図プレースホルダー 5"/>
          <p:cNvSpPr>
            <a:spLocks noGrp="1"/>
          </p:cNvSpPr>
          <p:nvPr>
            <p:ph type="pic" sz="quarter" idx="15" hasCustomPrompt="1"/>
          </p:nvPr>
        </p:nvSpPr>
        <p:spPr>
          <a:xfrm>
            <a:off x="3830737"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0" name="図プレースホルダー 5"/>
          <p:cNvSpPr>
            <a:spLocks noGrp="1"/>
          </p:cNvSpPr>
          <p:nvPr>
            <p:ph type="pic" sz="quarter" idx="16" hasCustomPrompt="1"/>
          </p:nvPr>
        </p:nvSpPr>
        <p:spPr>
          <a:xfrm>
            <a:off x="7401812"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1" name="図プレースホルダー 5"/>
          <p:cNvSpPr>
            <a:spLocks noGrp="1"/>
          </p:cNvSpPr>
          <p:nvPr>
            <p:ph type="pic" sz="quarter" idx="17" hasCustomPrompt="1"/>
          </p:nvPr>
        </p:nvSpPr>
        <p:spPr>
          <a:xfrm>
            <a:off x="10972849"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2" name="図プレースホルダー 5"/>
          <p:cNvSpPr>
            <a:spLocks noGrp="1"/>
          </p:cNvSpPr>
          <p:nvPr>
            <p:ph type="pic" sz="quarter" idx="18" hasCustomPrompt="1"/>
          </p:nvPr>
        </p:nvSpPr>
        <p:spPr>
          <a:xfrm>
            <a:off x="14543905" y="2368873"/>
            <a:ext cx="3456285" cy="4930229"/>
          </a:xfrm>
          <a:solidFill>
            <a:schemeClr val="bg1">
              <a:lumMod val="95000"/>
            </a:schemeClr>
          </a:solidFill>
        </p:spPr>
        <p:txBody>
          <a:bodyPr/>
          <a:lstStyle>
            <a:lvl1pPr>
              <a:defRPr baseline="0"/>
            </a:lvl1pPr>
          </a:lstStyle>
          <a:p>
            <a:r>
              <a:rPr kumimoji="1" lang="en-US" altLang="ja-JP" dirty="0"/>
              <a:t>Add an image</a:t>
            </a:r>
            <a:endParaRPr kumimoji="1" lang="ja-JP" altLang="en-US" dirty="0"/>
          </a:p>
        </p:txBody>
      </p:sp>
      <p:sp>
        <p:nvSpPr>
          <p:cNvPr id="14" name="テキスト プレースホルダー 13"/>
          <p:cNvSpPr>
            <a:spLocks noGrp="1"/>
          </p:cNvSpPr>
          <p:nvPr>
            <p:ph type="body" sz="quarter" idx="19" hasCustomPrompt="1"/>
          </p:nvPr>
        </p:nvSpPr>
        <p:spPr>
          <a:xfrm>
            <a:off x="260350" y="6545040"/>
            <a:ext cx="3455988" cy="754062"/>
          </a:xfrm>
          <a:solidFill>
            <a:schemeClr val="accent1">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5" name="テキスト プレースホルダー 13"/>
          <p:cNvSpPr>
            <a:spLocks noGrp="1"/>
          </p:cNvSpPr>
          <p:nvPr>
            <p:ph type="body" sz="quarter" idx="20" hasCustomPrompt="1"/>
          </p:nvPr>
        </p:nvSpPr>
        <p:spPr>
          <a:xfrm>
            <a:off x="3831239" y="6545040"/>
            <a:ext cx="3455988" cy="754062"/>
          </a:xfrm>
          <a:solidFill>
            <a:schemeClr val="accent3">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6" name="テキスト プレースホルダー 13"/>
          <p:cNvSpPr>
            <a:spLocks noGrp="1"/>
          </p:cNvSpPr>
          <p:nvPr>
            <p:ph type="body" sz="quarter" idx="21" hasCustomPrompt="1"/>
          </p:nvPr>
        </p:nvSpPr>
        <p:spPr>
          <a:xfrm>
            <a:off x="14543905" y="6545040"/>
            <a:ext cx="3455988" cy="754062"/>
          </a:xfrm>
          <a:solidFill>
            <a:schemeClr val="accent5">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7" name="テキスト プレースホルダー 13"/>
          <p:cNvSpPr>
            <a:spLocks noGrp="1"/>
          </p:cNvSpPr>
          <p:nvPr>
            <p:ph type="body" sz="quarter" idx="22" hasCustomPrompt="1"/>
          </p:nvPr>
        </p:nvSpPr>
        <p:spPr>
          <a:xfrm>
            <a:off x="10973017" y="6545040"/>
            <a:ext cx="3455988" cy="754062"/>
          </a:xfrm>
          <a:solidFill>
            <a:schemeClr val="accent4">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8" name="テキスト プレースホルダー 13"/>
          <p:cNvSpPr>
            <a:spLocks noGrp="1"/>
          </p:cNvSpPr>
          <p:nvPr>
            <p:ph type="body" sz="quarter" idx="23" hasCustomPrompt="1"/>
          </p:nvPr>
        </p:nvSpPr>
        <p:spPr>
          <a:xfrm>
            <a:off x="7401960" y="6545040"/>
            <a:ext cx="3455988" cy="754062"/>
          </a:xfrm>
          <a:solidFill>
            <a:schemeClr val="accent2">
              <a:alpha val="80000"/>
            </a:schemeClr>
          </a:solidFill>
        </p:spPr>
        <p:txBody>
          <a:bodyPr anchor="ctr"/>
          <a:lstStyle>
            <a:lvl1pPr algn="ctr">
              <a:defRPr>
                <a:solidFill>
                  <a:schemeClr val="bg1"/>
                </a:solidFill>
              </a:defRPr>
            </a:lvl1pPr>
          </a:lstStyle>
          <a:p>
            <a:pPr lvl="0"/>
            <a:r>
              <a:rPr kumimoji="1" lang="en-US" altLang="ja-JP" dirty="0"/>
              <a:t>TEXT</a:t>
            </a:r>
            <a:endParaRPr kumimoji="1" lang="ja-JP" altLang="en-US" dirty="0"/>
          </a:p>
        </p:txBody>
      </p:sp>
      <p:sp>
        <p:nvSpPr>
          <p:cNvPr id="19" name="テキスト プレースホルダー 6"/>
          <p:cNvSpPr>
            <a:spLocks noGrp="1"/>
          </p:cNvSpPr>
          <p:nvPr>
            <p:ph type="body" sz="quarter" idx="24"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0" name="正方形/長方形 19"/>
          <p:cNvSpPr/>
          <p:nvPr userDrawn="1"/>
        </p:nvSpPr>
        <p:spPr>
          <a:xfrm>
            <a:off x="1222326" y="7519764"/>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63723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par>
                          <p:cTn id="20" fill="hold">
                            <p:stCondLst>
                              <p:cond delay="1500"/>
                            </p:stCondLst>
                            <p:childTnLst>
                              <p:par>
                                <p:cTn id="21" presetID="22" presetClass="entr" presetSubtype="1" fill="hold" grpId="0" nodeType="afterEffect">
                                  <p:stCondLst>
                                    <p:cond delay="25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childTnLst>
                          </p:cTn>
                        </p:par>
                        <p:par>
                          <p:cTn id="24" fill="hold">
                            <p:stCondLst>
                              <p:cond delay="2250"/>
                            </p:stCondLst>
                            <p:childTnLst>
                              <p:par>
                                <p:cTn id="25" presetID="22" presetClass="entr" presetSubtype="8"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par>
                          <p:cTn id="28" fill="hold">
                            <p:stCondLst>
                              <p:cond delay="2750"/>
                            </p:stCondLst>
                            <p:childTnLst>
                              <p:par>
                                <p:cTn id="29" presetID="22" presetClass="entr" presetSubtype="1" fill="hold" grpId="0" nodeType="afterEffect">
                                  <p:stCondLst>
                                    <p:cond delay="250"/>
                                  </p:stCondLst>
                                  <p:childTnLst>
                                    <p:set>
                                      <p:cBhvr>
                                        <p:cTn id="30" dur="1" fill="hold">
                                          <p:stCondLst>
                                            <p:cond delay="0"/>
                                          </p:stCondLst>
                                        </p:cTn>
                                        <p:tgtEl>
                                          <p:spTgt spid="10"/>
                                        </p:tgtEl>
                                        <p:attrNameLst>
                                          <p:attrName>style.visibility</p:attrName>
                                        </p:attrNameLst>
                                      </p:cBhvr>
                                      <p:to>
                                        <p:strVal val="visible"/>
                                      </p:to>
                                    </p:set>
                                    <p:animEffect transition="in" filter="wipe(up)">
                                      <p:cBhvr>
                                        <p:cTn id="31" dur="500"/>
                                        <p:tgtEl>
                                          <p:spTgt spid="10"/>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left)">
                                      <p:cBhvr>
                                        <p:cTn id="35" dur="500"/>
                                        <p:tgtEl>
                                          <p:spTgt spid="18"/>
                                        </p:tgtEl>
                                      </p:cBhvr>
                                    </p:animEffect>
                                  </p:childTnLst>
                                </p:cTn>
                              </p:par>
                            </p:childTnLst>
                          </p:cTn>
                        </p:par>
                        <p:par>
                          <p:cTn id="36" fill="hold">
                            <p:stCondLst>
                              <p:cond delay="4000"/>
                            </p:stCondLst>
                            <p:childTnLst>
                              <p:par>
                                <p:cTn id="37" presetID="22" presetClass="entr" presetSubtype="1" fill="hold" grpId="0" nodeType="afterEffect">
                                  <p:stCondLst>
                                    <p:cond delay="250"/>
                                  </p:stCondLst>
                                  <p:childTnLst>
                                    <p:set>
                                      <p:cBhvr>
                                        <p:cTn id="38" dur="1" fill="hold">
                                          <p:stCondLst>
                                            <p:cond delay="0"/>
                                          </p:stCondLst>
                                        </p:cTn>
                                        <p:tgtEl>
                                          <p:spTgt spid="11"/>
                                        </p:tgtEl>
                                        <p:attrNameLst>
                                          <p:attrName>style.visibility</p:attrName>
                                        </p:attrNameLst>
                                      </p:cBhvr>
                                      <p:to>
                                        <p:strVal val="visible"/>
                                      </p:to>
                                    </p:set>
                                    <p:animEffect transition="in" filter="wipe(up)">
                                      <p:cBhvr>
                                        <p:cTn id="39" dur="500"/>
                                        <p:tgtEl>
                                          <p:spTgt spid="11"/>
                                        </p:tgtEl>
                                      </p:cBhvr>
                                    </p:animEffect>
                                  </p:childTnLst>
                                </p:cTn>
                              </p:par>
                            </p:childTnLst>
                          </p:cTn>
                        </p:par>
                        <p:par>
                          <p:cTn id="40" fill="hold">
                            <p:stCondLst>
                              <p:cond delay="4750"/>
                            </p:stCondLst>
                            <p:childTnLst>
                              <p:par>
                                <p:cTn id="41" presetID="22" presetClass="entr" presetSubtype="8" fill="hold" grpId="0"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left)">
                                      <p:cBhvr>
                                        <p:cTn id="43" dur="500"/>
                                        <p:tgtEl>
                                          <p:spTgt spid="17"/>
                                        </p:tgtEl>
                                      </p:cBhvr>
                                    </p:animEffect>
                                  </p:childTnLst>
                                </p:cTn>
                              </p:par>
                            </p:childTnLst>
                          </p:cTn>
                        </p:par>
                        <p:par>
                          <p:cTn id="44" fill="hold">
                            <p:stCondLst>
                              <p:cond delay="5250"/>
                            </p:stCondLst>
                            <p:childTnLst>
                              <p:par>
                                <p:cTn id="45" presetID="22" presetClass="entr" presetSubtype="1" fill="hold" grpId="0" nodeType="afterEffect">
                                  <p:stCondLst>
                                    <p:cond delay="250"/>
                                  </p:stCondLst>
                                  <p:childTnLst>
                                    <p:set>
                                      <p:cBhvr>
                                        <p:cTn id="46" dur="1" fill="hold">
                                          <p:stCondLst>
                                            <p:cond delay="0"/>
                                          </p:stCondLst>
                                        </p:cTn>
                                        <p:tgtEl>
                                          <p:spTgt spid="12"/>
                                        </p:tgtEl>
                                        <p:attrNameLst>
                                          <p:attrName>style.visibility</p:attrName>
                                        </p:attrNameLst>
                                      </p:cBhvr>
                                      <p:to>
                                        <p:strVal val="visible"/>
                                      </p:to>
                                    </p:set>
                                    <p:animEffect transition="in" filter="wipe(up)">
                                      <p:cBhvr>
                                        <p:cTn id="47" dur="500"/>
                                        <p:tgtEl>
                                          <p:spTgt spid="12"/>
                                        </p:tgtEl>
                                      </p:cBhvr>
                                    </p:animEffect>
                                  </p:childTnLst>
                                </p:cTn>
                              </p:par>
                            </p:childTnLst>
                          </p:cTn>
                        </p:par>
                        <p:par>
                          <p:cTn id="48" fill="hold">
                            <p:stCondLst>
                              <p:cond delay="6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6500"/>
                            </p:stCondLst>
                            <p:childTnLst>
                              <p:par>
                                <p:cTn id="53" presetID="2" presetClass="entr" presetSubtype="8" decel="100000" fill="hold" grpId="0" nodeType="afterEffect">
                                  <p:stCondLst>
                                    <p:cond delay="250"/>
                                  </p:stCondLst>
                                  <p:childTnLst>
                                    <p:set>
                                      <p:cBhvr>
                                        <p:cTn id="54" dur="1" fill="hold">
                                          <p:stCondLst>
                                            <p:cond delay="0"/>
                                          </p:stCondLst>
                                        </p:cTn>
                                        <p:tgtEl>
                                          <p:spTgt spid="20"/>
                                        </p:tgtEl>
                                        <p:attrNameLst>
                                          <p:attrName>style.visibility</p:attrName>
                                        </p:attrNameLst>
                                      </p:cBhvr>
                                      <p:to>
                                        <p:strVal val="visible"/>
                                      </p:to>
                                    </p:set>
                                    <p:anim calcmode="lin" valueType="num">
                                      <p:cBhvr additive="base">
                                        <p:cTn id="55" dur="500" fill="hold"/>
                                        <p:tgtEl>
                                          <p:spTgt spid="20"/>
                                        </p:tgtEl>
                                        <p:attrNameLst>
                                          <p:attrName>ppt_x</p:attrName>
                                        </p:attrNameLst>
                                      </p:cBhvr>
                                      <p:tavLst>
                                        <p:tav tm="0">
                                          <p:val>
                                            <p:strVal val="0-#ppt_w/2"/>
                                          </p:val>
                                        </p:tav>
                                        <p:tav tm="100000">
                                          <p:val>
                                            <p:strVal val="#ppt_x"/>
                                          </p:val>
                                        </p:tav>
                                      </p:tavLst>
                                    </p:anim>
                                    <p:anim calcmode="lin" valueType="num">
                                      <p:cBhvr additive="base">
                                        <p:cTn id="56" dur="500" fill="hold"/>
                                        <p:tgtEl>
                                          <p:spTgt spid="20"/>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childTnLst>
                                    <p:set>
                                      <p:cBhvr>
                                        <p:cTn id="58" dur="1" fill="hold">
                                          <p:stCondLst>
                                            <p:cond delay="0"/>
                                          </p:stCondLst>
                                        </p:cTn>
                                        <p:tgtEl>
                                          <p:spTgt spid="19">
                                            <p:txEl>
                                              <p:pRg st="0" end="0"/>
                                            </p:txEl>
                                          </p:spTgt>
                                        </p:tgtEl>
                                        <p:attrNameLst>
                                          <p:attrName>style.visibility</p:attrName>
                                        </p:attrNameLst>
                                      </p:cBhvr>
                                      <p:to>
                                        <p:strVal val="visible"/>
                                      </p:to>
                                    </p:set>
                                    <p:anim calcmode="lin" valueType="num">
                                      <p:cBhvr additive="base">
                                        <p:cTn id="59"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60"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9" grpId="0" animBg="1"/>
      <p:bldP spid="10" grpId="0" animBg="1"/>
      <p:bldP spid="11" grpId="0" animBg="1"/>
      <p:bldP spid="12" grpId="0" animBg="1"/>
      <p:bldP spid="14" grpId="0" animBg="1">
        <p:tmplLst>
          <p:tmpl>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tmplLst>
          <p:tmpl>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tmplLst>
          <p:tmpl>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tmplLst>
          <p:tmpl>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tmplLst>
          <p:tmpl>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build="allAtOnce">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6298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3 Steps">
    <p:spTree>
      <p:nvGrpSpPr>
        <p:cNvPr id="1" name=""/>
        <p:cNvGrpSpPr/>
        <p:nvPr/>
      </p:nvGrpSpPr>
      <p:grpSpPr>
        <a:xfrm>
          <a:off x="0" y="0"/>
          <a:ext cx="0" cy="0"/>
          <a:chOff x="0" y="0"/>
          <a:chExt cx="0" cy="0"/>
        </a:xfrm>
      </p:grpSpPr>
      <p:sp>
        <p:nvSpPr>
          <p:cNvPr id="25" name="正方形/長方形 24"/>
          <p:cNvSpPr/>
          <p:nvPr userDrawn="1"/>
        </p:nvSpPr>
        <p:spPr>
          <a:xfrm>
            <a:off x="-29722" y="8477753"/>
            <a:ext cx="6677030" cy="72043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直角三角形 22"/>
          <p:cNvSpPr/>
          <p:nvPr userDrawn="1"/>
        </p:nvSpPr>
        <p:spPr>
          <a:xfrm rot="10800000">
            <a:off x="5926875" y="6645437"/>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直角三角形 5"/>
          <p:cNvSpPr/>
          <p:nvPr userDrawn="1"/>
        </p:nvSpPr>
        <p:spPr>
          <a:xfrm rot="10800000">
            <a:off x="5926875" y="6645436"/>
            <a:ext cx="4600136" cy="720434"/>
          </a:xfrm>
          <a:custGeom>
            <a:avLst/>
            <a:gdLst/>
            <a:ahLst/>
            <a:cxnLst/>
            <a:rect l="l" t="t" r="r" b="b"/>
            <a:pathLst>
              <a:path w="4600136" h="720434">
                <a:moveTo>
                  <a:pt x="4600136" y="720434"/>
                </a:moveTo>
                <a:lnTo>
                  <a:pt x="3879703" y="720434"/>
                </a:lnTo>
                <a:lnTo>
                  <a:pt x="3879702" y="720434"/>
                </a:lnTo>
                <a:lnTo>
                  <a:pt x="707423" y="720434"/>
                </a:lnTo>
                <a:lnTo>
                  <a:pt x="0" y="13011"/>
                </a:lnTo>
                <a:lnTo>
                  <a:pt x="0" y="0"/>
                </a:lnTo>
                <a:lnTo>
                  <a:pt x="3879702" y="0"/>
                </a:lnTo>
                <a:lnTo>
                  <a:pt x="3879703" y="0"/>
                </a:lnTo>
                <a:lnTo>
                  <a:pt x="3879703" y="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10800000">
            <a:off x="9806577" y="4813120"/>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06575" y="4813119"/>
            <a:ext cx="4600136" cy="720434"/>
          </a:xfrm>
          <a:custGeom>
            <a:avLst/>
            <a:gdLst/>
            <a:ahLst/>
            <a:cxnLst/>
            <a:rect l="l" t="t" r="r" b="b"/>
            <a:pathLst>
              <a:path w="4600136" h="720434">
                <a:moveTo>
                  <a:pt x="0" y="0"/>
                </a:moveTo>
                <a:lnTo>
                  <a:pt x="720433" y="0"/>
                </a:lnTo>
                <a:lnTo>
                  <a:pt x="720434" y="0"/>
                </a:lnTo>
                <a:lnTo>
                  <a:pt x="3898149" y="0"/>
                </a:lnTo>
                <a:lnTo>
                  <a:pt x="4600136" y="701987"/>
                </a:lnTo>
                <a:lnTo>
                  <a:pt x="4600136" y="720434"/>
                </a:lnTo>
                <a:lnTo>
                  <a:pt x="720434" y="720434"/>
                </a:lnTo>
                <a:lnTo>
                  <a:pt x="720433" y="720434"/>
                </a:lnTo>
                <a:lnTo>
                  <a:pt x="720433" y="72043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0800000">
            <a:off x="13686278" y="2980804"/>
            <a:ext cx="720434" cy="2552751"/>
          </a:xfrm>
          <a:custGeom>
            <a:avLst/>
            <a:gdLst/>
            <a:ahLst/>
            <a:cxnLst/>
            <a:rect l="l" t="t" r="r" b="b"/>
            <a:pathLst>
              <a:path w="720434" h="2552751">
                <a:moveTo>
                  <a:pt x="720433" y="2552751"/>
                </a:moveTo>
                <a:lnTo>
                  <a:pt x="0" y="2552751"/>
                </a:lnTo>
                <a:lnTo>
                  <a:pt x="0" y="720434"/>
                </a:lnTo>
                <a:lnTo>
                  <a:pt x="0" y="0"/>
                </a:lnTo>
                <a:lnTo>
                  <a:pt x="720434" y="720434"/>
                </a:lnTo>
                <a:lnTo>
                  <a:pt x="720433" y="720434"/>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13686277" y="2980803"/>
            <a:ext cx="4600135" cy="720434"/>
          </a:xfrm>
          <a:custGeom>
            <a:avLst/>
            <a:gdLst/>
            <a:ahLst/>
            <a:cxnLst/>
            <a:rect l="l" t="t" r="r" b="b"/>
            <a:pathLst>
              <a:path w="4600135" h="720434">
                <a:moveTo>
                  <a:pt x="0" y="0"/>
                </a:moveTo>
                <a:lnTo>
                  <a:pt x="720433" y="0"/>
                </a:lnTo>
                <a:lnTo>
                  <a:pt x="720434" y="0"/>
                </a:lnTo>
                <a:lnTo>
                  <a:pt x="4600135" y="0"/>
                </a:lnTo>
                <a:lnTo>
                  <a:pt x="4600135" y="720434"/>
                </a:lnTo>
                <a:lnTo>
                  <a:pt x="720434" y="720434"/>
                </a:lnTo>
                <a:lnTo>
                  <a:pt x="720433" y="720434"/>
                </a:lnTo>
                <a:lnTo>
                  <a:pt x="720433" y="7204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テキスト ボックス 19"/>
          <p:cNvSpPr txBox="1"/>
          <p:nvPr userDrawn="1"/>
        </p:nvSpPr>
        <p:spPr>
          <a:xfrm>
            <a:off x="6886463" y="7365870"/>
            <a:ext cx="1941557" cy="1938992"/>
          </a:xfrm>
          <a:prstGeom prst="rect">
            <a:avLst/>
          </a:prstGeom>
          <a:noFill/>
        </p:spPr>
        <p:txBody>
          <a:bodyPr wrap="none" rtlCol="0">
            <a:spAutoFit/>
          </a:bodyPr>
          <a:lstStyle/>
          <a:p>
            <a:r>
              <a:rPr kumimoji="1" lang="en-US" altLang="ja-JP" sz="12000" dirty="0">
                <a:solidFill>
                  <a:schemeClr val="accent1">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12000" dirty="0">
              <a:solidFill>
                <a:schemeClr val="accent1">
                  <a:lumMod val="60000"/>
                  <a:lumOff val="40000"/>
                </a:schemeClr>
              </a:solidFill>
              <a:latin typeface="Open Sans Light" panose="020B0306030504020204" pitchFamily="34" charset="0"/>
              <a:cs typeface="Open Sans Light" panose="020B0306030504020204" pitchFamily="34" charset="0"/>
            </a:endParaRPr>
          </a:p>
        </p:txBody>
      </p:sp>
      <p:sp>
        <p:nvSpPr>
          <p:cNvPr id="21" name="テキスト ボックス 20"/>
          <p:cNvSpPr txBox="1"/>
          <p:nvPr userDrawn="1"/>
        </p:nvSpPr>
        <p:spPr>
          <a:xfrm>
            <a:off x="10766800" y="5533553"/>
            <a:ext cx="1941557" cy="1938992"/>
          </a:xfrm>
          <a:prstGeom prst="rect">
            <a:avLst/>
          </a:prstGeom>
          <a:noFill/>
        </p:spPr>
        <p:txBody>
          <a:bodyPr wrap="none" rtlCol="0">
            <a:spAutoFit/>
          </a:bodyPr>
          <a:lstStyle/>
          <a:p>
            <a:r>
              <a:rPr kumimoji="1" lang="en-US" altLang="ja-JP" sz="12000" dirty="0">
                <a:solidFill>
                  <a:schemeClr val="accent3">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12000" dirty="0">
              <a:solidFill>
                <a:schemeClr val="accent3">
                  <a:lumMod val="60000"/>
                  <a:lumOff val="40000"/>
                </a:schemeClr>
              </a:solidFill>
              <a:latin typeface="Open Sans Light" panose="020B0306030504020204" pitchFamily="34" charset="0"/>
              <a:cs typeface="Open Sans Light" panose="020B0306030504020204" pitchFamily="34" charset="0"/>
            </a:endParaRPr>
          </a:p>
        </p:txBody>
      </p:sp>
      <p:sp>
        <p:nvSpPr>
          <p:cNvPr id="22" name="テキスト ボックス 21"/>
          <p:cNvSpPr txBox="1"/>
          <p:nvPr userDrawn="1"/>
        </p:nvSpPr>
        <p:spPr>
          <a:xfrm>
            <a:off x="14647139" y="3701237"/>
            <a:ext cx="1941557" cy="1938992"/>
          </a:xfrm>
          <a:prstGeom prst="rect">
            <a:avLst/>
          </a:prstGeom>
          <a:noFill/>
        </p:spPr>
        <p:txBody>
          <a:bodyPr wrap="none" rtlCol="0">
            <a:spAutoFit/>
          </a:bodyPr>
          <a:lstStyle/>
          <a:p>
            <a:r>
              <a:rPr kumimoji="1" lang="en-US" altLang="ja-JP" sz="12000" dirty="0">
                <a:solidFill>
                  <a:schemeClr val="accent2">
                    <a:lumMod val="60000"/>
                    <a:lumOff val="40000"/>
                  </a:schemeClr>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12000" dirty="0">
              <a:solidFill>
                <a:schemeClr val="accent2">
                  <a:lumMod val="60000"/>
                  <a:lumOff val="40000"/>
                </a:schemeClr>
              </a:solidFill>
              <a:latin typeface="Open Sans Light" panose="020B0306030504020204" pitchFamily="34" charset="0"/>
              <a:cs typeface="Open Sans Light" panose="020B0306030504020204" pitchFamily="34" charset="0"/>
            </a:endParaRPr>
          </a:p>
        </p:txBody>
      </p:sp>
      <p:sp>
        <p:nvSpPr>
          <p:cNvPr id="27" name="直角三角形 26"/>
          <p:cNvSpPr/>
          <p:nvPr userDrawn="1"/>
        </p:nvSpPr>
        <p:spPr>
          <a:xfrm>
            <a:off x="9121024" y="6645436"/>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6"/>
          <p:cNvSpPr/>
          <p:nvPr userDrawn="1"/>
        </p:nvSpPr>
        <p:spPr>
          <a:xfrm>
            <a:off x="5224409" y="84777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1">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26"/>
          <p:cNvSpPr/>
          <p:nvPr userDrawn="1"/>
        </p:nvSpPr>
        <p:spPr>
          <a:xfrm>
            <a:off x="13001594" y="4808553"/>
            <a:ext cx="1404929" cy="720434"/>
          </a:xfrm>
          <a:custGeom>
            <a:avLst/>
            <a:gdLst/>
            <a:ahLst/>
            <a:cxnLst/>
            <a:rect l="l" t="t" r="r" b="b"/>
            <a:pathLst>
              <a:path w="1404929" h="720434">
                <a:moveTo>
                  <a:pt x="684495" y="0"/>
                </a:moveTo>
                <a:lnTo>
                  <a:pt x="684496" y="1"/>
                </a:lnTo>
                <a:lnTo>
                  <a:pt x="685961" y="1"/>
                </a:lnTo>
                <a:lnTo>
                  <a:pt x="685961" y="1466"/>
                </a:lnTo>
                <a:lnTo>
                  <a:pt x="1404929" y="720434"/>
                </a:lnTo>
                <a:lnTo>
                  <a:pt x="1403863" y="720434"/>
                </a:lnTo>
                <a:lnTo>
                  <a:pt x="0" y="1"/>
                </a:lnTo>
                <a:lnTo>
                  <a:pt x="684495" y="1"/>
                </a:lnTo>
                <a:close/>
              </a:path>
            </a:pathLst>
          </a:custGeom>
          <a:solidFill>
            <a:schemeClr val="tx2">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テキスト プレースホルダー 6"/>
          <p:cNvSpPr>
            <a:spLocks noGrp="1"/>
          </p:cNvSpPr>
          <p:nvPr>
            <p:ph type="body" sz="quarter" idx="21" hasCustomPrompt="1"/>
          </p:nvPr>
        </p:nvSpPr>
        <p:spPr>
          <a:xfrm>
            <a:off x="773723" y="6494220"/>
            <a:ext cx="4851245" cy="720080"/>
          </a:xfrm>
        </p:spPr>
        <p:txBody>
          <a:bodyPr anchor="b">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4" hasCustomPrompt="1"/>
          </p:nvPr>
        </p:nvSpPr>
        <p:spPr>
          <a:xfrm>
            <a:off x="759655" y="7249864"/>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251327" y="715245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テキスト プレースホルダー 6"/>
          <p:cNvSpPr>
            <a:spLocks noGrp="1"/>
          </p:cNvSpPr>
          <p:nvPr>
            <p:ph type="body" sz="quarter" idx="25" hasCustomPrompt="1"/>
          </p:nvPr>
        </p:nvSpPr>
        <p:spPr>
          <a:xfrm>
            <a:off x="4682197" y="4668503"/>
            <a:ext cx="4851245" cy="720080"/>
          </a:xfrm>
        </p:spPr>
        <p:txBody>
          <a:bodyPr anchor="b">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6" hasCustomPrompt="1"/>
          </p:nvPr>
        </p:nvSpPr>
        <p:spPr>
          <a:xfrm>
            <a:off x="4668129" y="5424147"/>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1" name="正方形/長方形 40"/>
          <p:cNvSpPr/>
          <p:nvPr userDrawn="1"/>
        </p:nvSpPr>
        <p:spPr>
          <a:xfrm>
            <a:off x="6159801" y="532673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7" hasCustomPrompt="1"/>
          </p:nvPr>
        </p:nvSpPr>
        <p:spPr>
          <a:xfrm>
            <a:off x="8564878" y="2829587"/>
            <a:ext cx="4851245" cy="720080"/>
          </a:xfrm>
        </p:spPr>
        <p:txBody>
          <a:bodyPr anchor="b">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8" hasCustomPrompt="1"/>
          </p:nvPr>
        </p:nvSpPr>
        <p:spPr>
          <a:xfrm>
            <a:off x="8550810" y="3585231"/>
            <a:ext cx="4872043"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正方形/長方形 43"/>
          <p:cNvSpPr/>
          <p:nvPr userDrawn="1"/>
        </p:nvSpPr>
        <p:spPr>
          <a:xfrm>
            <a:off x="10042482" y="3487823"/>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903299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par>
                                <p:cTn id="12" presetID="22" presetClass="entr" presetSubtype="8"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wipe(left)">
                                      <p:cBhvr>
                                        <p:cTn id="14" dur="500"/>
                                        <p:tgtEl>
                                          <p:spTgt spid="25"/>
                                        </p:tgtEl>
                                      </p:cBhvr>
                                    </p:animEffect>
                                  </p:childTnLst>
                                </p:cTn>
                              </p:par>
                              <p:par>
                                <p:cTn id="15" presetID="22" presetClass="entr" presetSubtype="4" fill="hold" grpId="0" nodeType="withEffect">
                                  <p:stCondLst>
                                    <p:cond delay="250"/>
                                  </p:stCondLst>
                                  <p:childTnLst>
                                    <p:set>
                                      <p:cBhvr>
                                        <p:cTn id="16" dur="1" fill="hold">
                                          <p:stCondLst>
                                            <p:cond delay="0"/>
                                          </p:stCondLst>
                                        </p:cTn>
                                        <p:tgtEl>
                                          <p:spTgt spid="23"/>
                                        </p:tgtEl>
                                        <p:attrNameLst>
                                          <p:attrName>style.visibility</p:attrName>
                                        </p:attrNameLst>
                                      </p:cBhvr>
                                      <p:to>
                                        <p:strVal val="visible"/>
                                      </p:to>
                                    </p:set>
                                    <p:animEffect transition="in" filter="wipe(down)">
                                      <p:cBhvr>
                                        <p:cTn id="17" dur="500"/>
                                        <p:tgtEl>
                                          <p:spTgt spid="23"/>
                                        </p:tgtEl>
                                      </p:cBhvr>
                                    </p:animEffect>
                                  </p:childTnLst>
                                </p:cTn>
                              </p:par>
                              <p:par>
                                <p:cTn id="18" presetID="22" presetClass="entr" presetSubtype="2" fill="hold" grpId="0" nodeType="withEffect">
                                  <p:stCondLst>
                                    <p:cond delay="250"/>
                                  </p:stCondLst>
                                  <p:childTnLst>
                                    <p:set>
                                      <p:cBhvr>
                                        <p:cTn id="19" dur="1" fill="hold">
                                          <p:stCondLst>
                                            <p:cond delay="0"/>
                                          </p:stCondLst>
                                        </p:cTn>
                                        <p:tgtEl>
                                          <p:spTgt spid="30"/>
                                        </p:tgtEl>
                                        <p:attrNameLst>
                                          <p:attrName>style.visibility</p:attrName>
                                        </p:attrNameLst>
                                      </p:cBhvr>
                                      <p:to>
                                        <p:strVal val="visible"/>
                                      </p:to>
                                    </p:set>
                                    <p:animEffect transition="in" filter="wipe(right)">
                                      <p:cBhvr>
                                        <p:cTn id="20" dur="500"/>
                                        <p:tgtEl>
                                          <p:spTgt spid="30"/>
                                        </p:tgtEl>
                                      </p:cBhvr>
                                    </p:animEffect>
                                  </p:childTnLst>
                                </p:cTn>
                              </p:par>
                              <p:par>
                                <p:cTn id="21" presetID="22" presetClass="entr" presetSubtype="8" fill="hold" grpId="0" nodeType="withEffect">
                                  <p:stCondLst>
                                    <p:cond delay="500"/>
                                  </p:stCondLst>
                                  <p:childTnLst>
                                    <p:set>
                                      <p:cBhvr>
                                        <p:cTn id="22" dur="1" fill="hold">
                                          <p:stCondLst>
                                            <p:cond delay="0"/>
                                          </p:stCondLst>
                                        </p:cTn>
                                        <p:tgtEl>
                                          <p:spTgt spid="6"/>
                                        </p:tgtEl>
                                        <p:attrNameLst>
                                          <p:attrName>style.visibility</p:attrName>
                                        </p:attrNameLst>
                                      </p:cBhvr>
                                      <p:to>
                                        <p:strVal val="visible"/>
                                      </p:to>
                                    </p:set>
                                    <p:animEffect transition="in" filter="wipe(left)">
                                      <p:cBhvr>
                                        <p:cTn id="23" dur="500"/>
                                        <p:tgtEl>
                                          <p:spTgt spid="6"/>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par>
                          <p:cTn id="28" fill="hold">
                            <p:stCondLst>
                              <p:cond delay="1500"/>
                            </p:stCondLst>
                            <p:childTnLst>
                              <p:par>
                                <p:cTn id="29" presetID="2" presetClass="entr" presetSubtype="8" decel="100000"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additive="base">
                                        <p:cTn id="31"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34">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8" decel="100000" fill="hold" grpId="0" nodeType="withEffect">
                                  <p:stCondLst>
                                    <p:cond delay="100"/>
                                  </p:stCondLst>
                                  <p:childTnLst>
                                    <p:set>
                                      <p:cBhvr>
                                        <p:cTn id="34" dur="1" fill="hold">
                                          <p:stCondLst>
                                            <p:cond delay="0"/>
                                          </p:stCondLst>
                                        </p:cTn>
                                        <p:tgtEl>
                                          <p:spTgt spid="36"/>
                                        </p:tgtEl>
                                        <p:attrNameLst>
                                          <p:attrName>style.visibility</p:attrName>
                                        </p:attrNameLst>
                                      </p:cBhvr>
                                      <p:to>
                                        <p:strVal val="visible"/>
                                      </p:to>
                                    </p:set>
                                    <p:anim calcmode="lin" valueType="num">
                                      <p:cBhvr additive="base">
                                        <p:cTn id="35" dur="500" fill="hold"/>
                                        <p:tgtEl>
                                          <p:spTgt spid="36"/>
                                        </p:tgtEl>
                                        <p:attrNameLst>
                                          <p:attrName>ppt_x</p:attrName>
                                        </p:attrNameLst>
                                      </p:cBhvr>
                                      <p:tavLst>
                                        <p:tav tm="0">
                                          <p:val>
                                            <p:strVal val="0-#ppt_w/2"/>
                                          </p:val>
                                        </p:tav>
                                        <p:tav tm="100000">
                                          <p:val>
                                            <p:strVal val="#ppt_x"/>
                                          </p:val>
                                        </p:tav>
                                      </p:tavLst>
                                    </p:anim>
                                    <p:anim calcmode="lin" valueType="num">
                                      <p:cBhvr additive="base">
                                        <p:cTn id="36" dur="500" fill="hold"/>
                                        <p:tgtEl>
                                          <p:spTgt spid="36"/>
                                        </p:tgtEl>
                                        <p:attrNameLst>
                                          <p:attrName>ppt_y</p:attrName>
                                        </p:attrNameLst>
                                      </p:cBhvr>
                                      <p:tavLst>
                                        <p:tav tm="0">
                                          <p:val>
                                            <p:strVal val="#ppt_y"/>
                                          </p:val>
                                        </p:tav>
                                        <p:tav tm="100000">
                                          <p:val>
                                            <p:strVal val="#ppt_y"/>
                                          </p:val>
                                        </p:tav>
                                      </p:tavLst>
                                    </p:anim>
                                  </p:childTnLst>
                                </p:cTn>
                              </p:par>
                            </p:childTnLst>
                          </p:cTn>
                        </p:par>
                        <p:par>
                          <p:cTn id="37" fill="hold">
                            <p:stCondLst>
                              <p:cond delay="2100"/>
                            </p:stCondLst>
                            <p:childTnLst>
                              <p:par>
                                <p:cTn id="38" presetID="22" presetClass="entr" presetSubtype="8" fill="hold" grpId="0" nodeType="afterEffect">
                                  <p:stCondLst>
                                    <p:cond delay="0"/>
                                  </p:stCondLst>
                                  <p:childTnLst>
                                    <p:set>
                                      <p:cBhvr>
                                        <p:cTn id="39" dur="1" fill="hold">
                                          <p:stCondLst>
                                            <p:cond delay="0"/>
                                          </p:stCondLst>
                                        </p:cTn>
                                        <p:tgtEl>
                                          <p:spTgt spid="35">
                                            <p:txEl>
                                              <p:pRg st="0" end="0"/>
                                            </p:txEl>
                                          </p:spTgt>
                                        </p:tgtEl>
                                        <p:attrNameLst>
                                          <p:attrName>style.visibility</p:attrName>
                                        </p:attrNameLst>
                                      </p:cBhvr>
                                      <p:to>
                                        <p:strVal val="visible"/>
                                      </p:to>
                                    </p:set>
                                    <p:animEffect transition="in" filter="wipe(left)">
                                      <p:cBhvr>
                                        <p:cTn id="40" dur="500"/>
                                        <p:tgtEl>
                                          <p:spTgt spid="35">
                                            <p:txEl>
                                              <p:pRg st="0" end="0"/>
                                            </p:txEl>
                                          </p:spTgt>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0"/>
                                        </p:tgtEl>
                                        <p:attrNameLst>
                                          <p:attrName>style.visibility</p:attrName>
                                        </p:attrNameLst>
                                      </p:cBhvr>
                                      <p:to>
                                        <p:strVal val="visible"/>
                                      </p:to>
                                    </p:set>
                                    <p:animEffect transition="in" filter="wipe(down)">
                                      <p:cBhvr>
                                        <p:cTn id="43" dur="500"/>
                                        <p:tgtEl>
                                          <p:spTgt spid="10"/>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27"/>
                                        </p:tgtEl>
                                        <p:attrNameLst>
                                          <p:attrName>style.visibility</p:attrName>
                                        </p:attrNameLst>
                                      </p:cBhvr>
                                      <p:to>
                                        <p:strVal val="visible"/>
                                      </p:to>
                                    </p:set>
                                    <p:animEffect transition="in" filter="wipe(down)">
                                      <p:cBhvr>
                                        <p:cTn id="46" dur="500"/>
                                        <p:tgtEl>
                                          <p:spTgt spid="27"/>
                                        </p:tgtEl>
                                      </p:cBhvr>
                                    </p:animEffect>
                                  </p:childTnLst>
                                </p:cTn>
                              </p:par>
                              <p:par>
                                <p:cTn id="47" presetID="22" presetClass="entr" presetSubtype="8" fill="hold" grpId="0" nodeType="withEffect">
                                  <p:stCondLst>
                                    <p:cond delay="1000"/>
                                  </p:stCondLst>
                                  <p:childTnLst>
                                    <p:set>
                                      <p:cBhvr>
                                        <p:cTn id="48" dur="1" fill="hold">
                                          <p:stCondLst>
                                            <p:cond delay="0"/>
                                          </p:stCondLst>
                                        </p:cTn>
                                        <p:tgtEl>
                                          <p:spTgt spid="13"/>
                                        </p:tgtEl>
                                        <p:attrNameLst>
                                          <p:attrName>style.visibility</p:attrName>
                                        </p:attrNameLst>
                                      </p:cBhvr>
                                      <p:to>
                                        <p:strVal val="visible"/>
                                      </p:to>
                                    </p:set>
                                    <p:animEffect transition="in" filter="wipe(left)">
                                      <p:cBhvr>
                                        <p:cTn id="49" dur="500"/>
                                        <p:tgtEl>
                                          <p:spTgt spid="13"/>
                                        </p:tgtEl>
                                      </p:cBhvr>
                                    </p:animEffect>
                                  </p:childTnLst>
                                </p:cTn>
                              </p:par>
                            </p:childTnLst>
                          </p:cTn>
                        </p:par>
                        <p:par>
                          <p:cTn id="50" fill="hold">
                            <p:stCondLst>
                              <p:cond delay="3600"/>
                            </p:stCondLst>
                            <p:childTnLst>
                              <p:par>
                                <p:cTn id="51" presetID="10"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childTnLst>
                                </p:cTn>
                              </p:par>
                            </p:childTnLst>
                          </p:cTn>
                        </p:par>
                        <p:par>
                          <p:cTn id="54" fill="hold">
                            <p:stCondLst>
                              <p:cond delay="4100"/>
                            </p:stCondLst>
                            <p:childTnLst>
                              <p:par>
                                <p:cTn id="55" presetID="2" presetClass="entr" presetSubtype="8" decel="100000" fill="hold" grpId="0" nodeType="afterEffect">
                                  <p:stCondLst>
                                    <p:cond delay="0"/>
                                  </p:stCondLst>
                                  <p:childTnLst>
                                    <p:set>
                                      <p:cBhvr>
                                        <p:cTn id="56" dur="1" fill="hold">
                                          <p:stCondLst>
                                            <p:cond delay="0"/>
                                          </p:stCondLst>
                                        </p:cTn>
                                        <p:tgtEl>
                                          <p:spTgt spid="39">
                                            <p:txEl>
                                              <p:pRg st="0" end="0"/>
                                            </p:txEl>
                                          </p:spTgt>
                                        </p:tgtEl>
                                        <p:attrNameLst>
                                          <p:attrName>style.visibility</p:attrName>
                                        </p:attrNameLst>
                                      </p:cBhvr>
                                      <p:to>
                                        <p:strVal val="visible"/>
                                      </p:to>
                                    </p:set>
                                    <p:anim calcmode="lin" valueType="num">
                                      <p:cBhvr additive="base">
                                        <p:cTn id="57" dur="500" fill="hold"/>
                                        <p:tgtEl>
                                          <p:spTgt spid="39">
                                            <p:txEl>
                                              <p:pRg st="0" end="0"/>
                                            </p:tx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39">
                                            <p:txEl>
                                              <p:pRg st="0" end="0"/>
                                            </p:txEl>
                                          </p:spTgt>
                                        </p:tgtEl>
                                        <p:attrNameLst>
                                          <p:attrName>ppt_y</p:attrName>
                                        </p:attrNameLst>
                                      </p:cBhvr>
                                      <p:tavLst>
                                        <p:tav tm="0">
                                          <p:val>
                                            <p:strVal val="#ppt_y"/>
                                          </p:val>
                                        </p:tav>
                                        <p:tav tm="100000">
                                          <p:val>
                                            <p:strVal val="#ppt_y"/>
                                          </p:val>
                                        </p:tav>
                                      </p:tavLst>
                                    </p:anim>
                                  </p:childTnLst>
                                </p:cTn>
                              </p:par>
                              <p:par>
                                <p:cTn id="59" presetID="2" presetClass="entr" presetSubtype="8" decel="100000" fill="hold" grpId="0" nodeType="withEffect">
                                  <p:stCondLst>
                                    <p:cond delay="100"/>
                                  </p:stCondLst>
                                  <p:childTnLst>
                                    <p:set>
                                      <p:cBhvr>
                                        <p:cTn id="60" dur="1" fill="hold">
                                          <p:stCondLst>
                                            <p:cond delay="0"/>
                                          </p:stCondLst>
                                        </p:cTn>
                                        <p:tgtEl>
                                          <p:spTgt spid="41"/>
                                        </p:tgtEl>
                                        <p:attrNameLst>
                                          <p:attrName>style.visibility</p:attrName>
                                        </p:attrNameLst>
                                      </p:cBhvr>
                                      <p:to>
                                        <p:strVal val="visible"/>
                                      </p:to>
                                    </p:set>
                                    <p:anim calcmode="lin" valueType="num">
                                      <p:cBhvr additive="base">
                                        <p:cTn id="61" dur="500" fill="hold"/>
                                        <p:tgtEl>
                                          <p:spTgt spid="41"/>
                                        </p:tgtEl>
                                        <p:attrNameLst>
                                          <p:attrName>ppt_x</p:attrName>
                                        </p:attrNameLst>
                                      </p:cBhvr>
                                      <p:tavLst>
                                        <p:tav tm="0">
                                          <p:val>
                                            <p:strVal val="0-#ppt_w/2"/>
                                          </p:val>
                                        </p:tav>
                                        <p:tav tm="100000">
                                          <p:val>
                                            <p:strVal val="#ppt_x"/>
                                          </p:val>
                                        </p:tav>
                                      </p:tavLst>
                                    </p:anim>
                                    <p:anim calcmode="lin" valueType="num">
                                      <p:cBhvr additive="base">
                                        <p:cTn id="62" dur="500" fill="hold"/>
                                        <p:tgtEl>
                                          <p:spTgt spid="41"/>
                                        </p:tgtEl>
                                        <p:attrNameLst>
                                          <p:attrName>ppt_y</p:attrName>
                                        </p:attrNameLst>
                                      </p:cBhvr>
                                      <p:tavLst>
                                        <p:tav tm="0">
                                          <p:val>
                                            <p:strVal val="#ppt_y"/>
                                          </p:val>
                                        </p:tav>
                                        <p:tav tm="100000">
                                          <p:val>
                                            <p:strVal val="#ppt_y"/>
                                          </p:val>
                                        </p:tav>
                                      </p:tavLst>
                                    </p:anim>
                                  </p:childTnLst>
                                </p:cTn>
                              </p:par>
                            </p:childTnLst>
                          </p:cTn>
                        </p:par>
                        <p:par>
                          <p:cTn id="63" fill="hold">
                            <p:stCondLst>
                              <p:cond delay="4700"/>
                            </p:stCondLst>
                            <p:childTnLst>
                              <p:par>
                                <p:cTn id="64" presetID="22" presetClass="entr" presetSubtype="8" fill="hold" grpId="0" nodeType="afterEffect">
                                  <p:stCondLst>
                                    <p:cond delay="0"/>
                                  </p:stCondLst>
                                  <p:childTnLst>
                                    <p:set>
                                      <p:cBhvr>
                                        <p:cTn id="65" dur="1" fill="hold">
                                          <p:stCondLst>
                                            <p:cond delay="0"/>
                                          </p:stCondLst>
                                        </p:cTn>
                                        <p:tgtEl>
                                          <p:spTgt spid="40">
                                            <p:txEl>
                                              <p:pRg st="0" end="0"/>
                                            </p:txEl>
                                          </p:spTgt>
                                        </p:tgtEl>
                                        <p:attrNameLst>
                                          <p:attrName>style.visibility</p:attrName>
                                        </p:attrNameLst>
                                      </p:cBhvr>
                                      <p:to>
                                        <p:strVal val="visible"/>
                                      </p:to>
                                    </p:set>
                                    <p:animEffect transition="in" filter="wipe(left)">
                                      <p:cBhvr>
                                        <p:cTn id="66" dur="500"/>
                                        <p:tgtEl>
                                          <p:spTgt spid="40">
                                            <p:txEl>
                                              <p:pRg st="0" end="0"/>
                                            </p:txEl>
                                          </p:spTgt>
                                        </p:tgtEl>
                                      </p:cBhvr>
                                    </p:animEffect>
                                  </p:childTnLst>
                                </p:cTn>
                              </p:par>
                              <p:par>
                                <p:cTn id="67" presetID="22" presetClass="entr" presetSubtype="4" fill="hold" grpId="0" nodeType="withEffect">
                                  <p:stCondLst>
                                    <p:cond delay="1250"/>
                                  </p:stCondLst>
                                  <p:childTnLst>
                                    <p:set>
                                      <p:cBhvr>
                                        <p:cTn id="68" dur="1" fill="hold">
                                          <p:stCondLst>
                                            <p:cond delay="0"/>
                                          </p:stCondLst>
                                        </p:cTn>
                                        <p:tgtEl>
                                          <p:spTgt spid="14"/>
                                        </p:tgtEl>
                                        <p:attrNameLst>
                                          <p:attrName>style.visibility</p:attrName>
                                        </p:attrNameLst>
                                      </p:cBhvr>
                                      <p:to>
                                        <p:strVal val="visible"/>
                                      </p:to>
                                    </p:set>
                                    <p:animEffect transition="in" filter="wipe(down)">
                                      <p:cBhvr>
                                        <p:cTn id="69" dur="500"/>
                                        <p:tgtEl>
                                          <p:spTgt spid="14"/>
                                        </p:tgtEl>
                                      </p:cBhvr>
                                    </p:animEffect>
                                  </p:childTnLst>
                                </p:cTn>
                              </p:par>
                              <p:par>
                                <p:cTn id="70" presetID="22" presetClass="entr" presetSubtype="4" fill="hold" grpId="0" nodeType="withEffect">
                                  <p:stCondLst>
                                    <p:cond delay="125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8" fill="hold" grpId="0" nodeType="withEffect">
                                  <p:stCondLst>
                                    <p:cond delay="1500"/>
                                  </p:stCondLst>
                                  <p:childTnLst>
                                    <p:set>
                                      <p:cBhvr>
                                        <p:cTn id="74" dur="1" fill="hold">
                                          <p:stCondLst>
                                            <p:cond delay="0"/>
                                          </p:stCondLst>
                                        </p:cTn>
                                        <p:tgtEl>
                                          <p:spTgt spid="17"/>
                                        </p:tgtEl>
                                        <p:attrNameLst>
                                          <p:attrName>style.visibility</p:attrName>
                                        </p:attrNameLst>
                                      </p:cBhvr>
                                      <p:to>
                                        <p:strVal val="visible"/>
                                      </p:to>
                                    </p:set>
                                    <p:animEffect transition="in" filter="wipe(left)">
                                      <p:cBhvr>
                                        <p:cTn id="75" dur="500"/>
                                        <p:tgtEl>
                                          <p:spTgt spid="17"/>
                                        </p:tgtEl>
                                      </p:cBhvr>
                                    </p:animEffect>
                                  </p:childTnLst>
                                </p:cTn>
                              </p:par>
                            </p:childTnLst>
                          </p:cTn>
                        </p:par>
                        <p:par>
                          <p:cTn id="76" fill="hold">
                            <p:stCondLst>
                              <p:cond delay="6700"/>
                            </p:stCondLst>
                            <p:childTnLst>
                              <p:par>
                                <p:cTn id="77" presetID="10" presetClass="entr" presetSubtype="0" fill="hold" grpId="0" nodeType="after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500"/>
                                        <p:tgtEl>
                                          <p:spTgt spid="22"/>
                                        </p:tgtEl>
                                      </p:cBhvr>
                                    </p:animEffect>
                                  </p:childTnLst>
                                </p:cTn>
                              </p:par>
                            </p:childTnLst>
                          </p:cTn>
                        </p:par>
                        <p:par>
                          <p:cTn id="80" fill="hold">
                            <p:stCondLst>
                              <p:cond delay="7200"/>
                            </p:stCondLst>
                            <p:childTnLst>
                              <p:par>
                                <p:cTn id="81" presetID="2" presetClass="entr" presetSubtype="8" decel="100000" fill="hold" grpId="0" nodeType="afterEffect">
                                  <p:stCondLst>
                                    <p:cond delay="0"/>
                                  </p:stCondLst>
                                  <p:childTnLst>
                                    <p:set>
                                      <p:cBhvr>
                                        <p:cTn id="82" dur="1" fill="hold">
                                          <p:stCondLst>
                                            <p:cond delay="0"/>
                                          </p:stCondLst>
                                        </p:cTn>
                                        <p:tgtEl>
                                          <p:spTgt spid="42">
                                            <p:txEl>
                                              <p:pRg st="0" end="0"/>
                                            </p:txEl>
                                          </p:spTgt>
                                        </p:tgtEl>
                                        <p:attrNameLst>
                                          <p:attrName>style.visibility</p:attrName>
                                        </p:attrNameLst>
                                      </p:cBhvr>
                                      <p:to>
                                        <p:strVal val="visible"/>
                                      </p:to>
                                    </p:set>
                                    <p:anim calcmode="lin" valueType="num">
                                      <p:cBhvr additive="base">
                                        <p:cTn id="83" dur="500" fill="hold"/>
                                        <p:tgtEl>
                                          <p:spTgt spid="42">
                                            <p:txEl>
                                              <p:pRg st="0" end="0"/>
                                            </p:txEl>
                                          </p:spTgt>
                                        </p:tgtEl>
                                        <p:attrNameLst>
                                          <p:attrName>ppt_x</p:attrName>
                                        </p:attrNameLst>
                                      </p:cBhvr>
                                      <p:tavLst>
                                        <p:tav tm="0">
                                          <p:val>
                                            <p:strVal val="0-#ppt_w/2"/>
                                          </p:val>
                                        </p:tav>
                                        <p:tav tm="100000">
                                          <p:val>
                                            <p:strVal val="#ppt_x"/>
                                          </p:val>
                                        </p:tav>
                                      </p:tavLst>
                                    </p:anim>
                                    <p:anim calcmode="lin" valueType="num">
                                      <p:cBhvr additive="base">
                                        <p:cTn id="84" dur="500" fill="hold"/>
                                        <p:tgtEl>
                                          <p:spTgt spid="42">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8" decel="100000" fill="hold" grpId="0" nodeType="withEffect">
                                  <p:stCondLst>
                                    <p:cond delay="10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0-#ppt_w/2"/>
                                          </p:val>
                                        </p:tav>
                                        <p:tav tm="100000">
                                          <p:val>
                                            <p:strVal val="#ppt_x"/>
                                          </p:val>
                                        </p:tav>
                                      </p:tavLst>
                                    </p:anim>
                                    <p:anim calcmode="lin" valueType="num">
                                      <p:cBhvr additive="base">
                                        <p:cTn id="88" dur="500" fill="hold"/>
                                        <p:tgtEl>
                                          <p:spTgt spid="44"/>
                                        </p:tgtEl>
                                        <p:attrNameLst>
                                          <p:attrName>ppt_y</p:attrName>
                                        </p:attrNameLst>
                                      </p:cBhvr>
                                      <p:tavLst>
                                        <p:tav tm="0">
                                          <p:val>
                                            <p:strVal val="#ppt_y"/>
                                          </p:val>
                                        </p:tav>
                                        <p:tav tm="100000">
                                          <p:val>
                                            <p:strVal val="#ppt_y"/>
                                          </p:val>
                                        </p:tav>
                                      </p:tavLst>
                                    </p:anim>
                                  </p:childTnLst>
                                </p:cTn>
                              </p:par>
                            </p:childTnLst>
                          </p:cTn>
                        </p:par>
                        <p:par>
                          <p:cTn id="89" fill="hold">
                            <p:stCondLst>
                              <p:cond delay="7800"/>
                            </p:stCondLst>
                            <p:childTnLst>
                              <p:par>
                                <p:cTn id="90" presetID="22" presetClass="entr" presetSubtype="8" fill="hold" grpId="0" nodeType="afterEffect">
                                  <p:stCondLst>
                                    <p:cond delay="0"/>
                                  </p:stCondLst>
                                  <p:childTnLst>
                                    <p:set>
                                      <p:cBhvr>
                                        <p:cTn id="91" dur="1" fill="hold">
                                          <p:stCondLst>
                                            <p:cond delay="0"/>
                                          </p:stCondLst>
                                        </p:cTn>
                                        <p:tgtEl>
                                          <p:spTgt spid="43">
                                            <p:txEl>
                                              <p:pRg st="0" end="0"/>
                                            </p:txEl>
                                          </p:spTgt>
                                        </p:tgtEl>
                                        <p:attrNameLst>
                                          <p:attrName>style.visibility</p:attrName>
                                        </p:attrNameLst>
                                      </p:cBhvr>
                                      <p:to>
                                        <p:strVal val="visible"/>
                                      </p:to>
                                    </p:set>
                                    <p:animEffect transition="in" filter="wipe(left)">
                                      <p:cBhvr>
                                        <p:cTn id="92" dur="500"/>
                                        <p:tgtEl>
                                          <p:spTgt spid="4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3"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0" grpId="0" animBg="1"/>
      <p:bldP spid="13" grpId="0" animBg="1"/>
      <p:bldP spid="14" grpId="0" animBg="1"/>
      <p:bldP spid="17" grpId="0" animBg="1"/>
      <p:bldP spid="20" grpId="0"/>
      <p:bldP spid="21" grpId="0"/>
      <p:bldP spid="22" grpId="0"/>
      <p:bldP spid="27" grpId="0" animBg="1"/>
      <p:bldP spid="30" grpId="0" animBg="1"/>
      <p:bldP spid="31" grpId="0" animBg="1"/>
      <p:bldP spid="34" grpId="0" build="p">
        <p:tmplLst>
          <p:tmpl lvl="1">
            <p:tnLst>
              <p:par>
                <p:cTn presetID="2" presetClass="entr" presetSubtype="8" decel="10000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build="p">
        <p:tmplLst>
          <p:tmpl lvl="1">
            <p:tnLst>
              <p:par>
                <p:cTn presetID="2" presetClass="entr" presetSubtype="8"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0-#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2" presetClass="entr" presetSubtype="8" fill="hold" nodeType="afterEffect">
                  <p:stCondLst>
                    <p:cond delay="0"/>
                  </p:stCondLst>
                  <p:childTnLst>
                    <p:set>
                      <p:cBhvr>
                        <p:cTn dur="1" fill="hold">
                          <p:stCondLst>
                            <p:cond delay="0"/>
                          </p:stCondLst>
                        </p:cTn>
                        <p:tgtEl>
                          <p:spTgt spid="40"/>
                        </p:tgtEl>
                        <p:attrNameLst>
                          <p:attrName>style.visibility</p:attrName>
                        </p:attrNameLst>
                      </p:cBhvr>
                      <p:to>
                        <p:strVal val="visible"/>
                      </p:to>
                    </p:set>
                    <p:animEffect transition="in" filter="wipe(left)">
                      <p:cBhvr>
                        <p:cTn dur="500"/>
                        <p:tgtEl>
                          <p:spTgt spid="40"/>
                        </p:tgtEl>
                      </p:cBhvr>
                    </p:animEffect>
                  </p:childTnLst>
                </p:cTn>
              </p:par>
            </p:tnLst>
          </p:tmpl>
        </p:tmplLst>
      </p:bldP>
      <p:bldP spid="41" grpId="0" animBg="1"/>
      <p:bldP spid="42" grpId="0" build="p">
        <p:tmplLst>
          <p:tmpl lvl="1">
            <p:tnLst>
              <p:par>
                <p:cTn presetID="2" presetClass="entr" presetSubtype="8" decel="100000" fill="hold" nodeType="afterEffect">
                  <p:stCondLst>
                    <p:cond delay="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0-#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4" grpId="0" animBg="1"/>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Missions">
    <p:spTree>
      <p:nvGrpSpPr>
        <p:cNvPr id="1" name=""/>
        <p:cNvGrpSpPr/>
        <p:nvPr/>
      </p:nvGrpSpPr>
      <p:grpSpPr>
        <a:xfrm>
          <a:off x="0" y="0"/>
          <a:ext cx="0" cy="0"/>
          <a:chOff x="0" y="0"/>
          <a:chExt cx="0" cy="0"/>
        </a:xfrm>
      </p:grpSpPr>
      <p:grpSp>
        <p:nvGrpSpPr>
          <p:cNvPr id="117" name="グループ化 116"/>
          <p:cNvGrpSpPr/>
          <p:nvPr userDrawn="1"/>
        </p:nvGrpSpPr>
        <p:grpSpPr>
          <a:xfrm>
            <a:off x="6035724" y="3139078"/>
            <a:ext cx="6003425" cy="908106"/>
            <a:chOff x="1073297" y="6784950"/>
            <a:chExt cx="6003425" cy="908106"/>
          </a:xfrm>
          <a:solidFill>
            <a:schemeClr val="accent2">
              <a:lumMod val="20000"/>
              <a:lumOff val="80000"/>
            </a:schemeClr>
          </a:solidFill>
        </p:grpSpPr>
        <p:sp>
          <p:nvSpPr>
            <p:cNvPr id="118" name="正方形/長方形 11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9" name="円/楕円 11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0" name="円/楕円 11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10" name="グループ化 109"/>
          <p:cNvGrpSpPr/>
          <p:nvPr userDrawn="1"/>
        </p:nvGrpSpPr>
        <p:grpSpPr>
          <a:xfrm>
            <a:off x="3387886" y="5081591"/>
            <a:ext cx="6003425" cy="908106"/>
            <a:chOff x="1073297" y="6784950"/>
            <a:chExt cx="6003425" cy="908106"/>
          </a:xfrm>
          <a:solidFill>
            <a:schemeClr val="accent3">
              <a:lumMod val="20000"/>
              <a:lumOff val="80000"/>
            </a:schemeClr>
          </a:solidFill>
        </p:grpSpPr>
        <p:sp>
          <p:nvSpPr>
            <p:cNvPr id="111" name="正方形/長方形 110"/>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2" name="円/楕円 111"/>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3" name="円/楕円 112"/>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5" name="テキスト プレースホルダー 6"/>
          <p:cNvSpPr>
            <a:spLocks noGrp="1"/>
          </p:cNvSpPr>
          <p:nvPr>
            <p:ph type="body" sz="quarter" idx="25" hasCustomPrompt="1"/>
          </p:nvPr>
        </p:nvSpPr>
        <p:spPr>
          <a:xfrm>
            <a:off x="3960509" y="5197631"/>
            <a:ext cx="4389120"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16" name="テキスト プレースホルダー 6"/>
          <p:cNvSpPr>
            <a:spLocks noGrp="1"/>
          </p:cNvSpPr>
          <p:nvPr>
            <p:ph type="body" sz="quarter" idx="26" hasCustomPrompt="1"/>
          </p:nvPr>
        </p:nvSpPr>
        <p:spPr>
          <a:xfrm>
            <a:off x="9577553" y="5328330"/>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grpSp>
        <p:nvGrpSpPr>
          <p:cNvPr id="108" name="グループ化 107"/>
          <p:cNvGrpSpPr/>
          <p:nvPr userDrawn="1"/>
        </p:nvGrpSpPr>
        <p:grpSpPr>
          <a:xfrm>
            <a:off x="763801" y="7024106"/>
            <a:ext cx="6003425" cy="908106"/>
            <a:chOff x="1073297" y="6784950"/>
            <a:chExt cx="6003425" cy="908106"/>
          </a:xfrm>
        </p:grpSpPr>
        <p:sp>
          <p:nvSpPr>
            <p:cNvPr id="99" name="正方形/長方形 98"/>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2" name="円/楕円 101"/>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7" name="円/楕円 106"/>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4000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0" name="グループ化 69"/>
          <p:cNvGrpSpPr/>
          <p:nvPr userDrawn="1"/>
        </p:nvGrpSpPr>
        <p:grpSpPr>
          <a:xfrm rot="3180000">
            <a:off x="-2239641" y="12022006"/>
            <a:ext cx="1496309" cy="2535059"/>
            <a:chOff x="7305638" y="3002101"/>
            <a:chExt cx="2688353" cy="4554631"/>
          </a:xfrm>
        </p:grpSpPr>
        <p:grpSp>
          <p:nvGrpSpPr>
            <p:cNvPr id="71" name="グループ化 70"/>
            <p:cNvGrpSpPr/>
            <p:nvPr userDrawn="1"/>
          </p:nvGrpSpPr>
          <p:grpSpPr>
            <a:xfrm>
              <a:off x="8267831" y="5345989"/>
              <a:ext cx="763508" cy="2210743"/>
              <a:chOff x="8267831" y="5345989"/>
              <a:chExt cx="763508" cy="2210743"/>
            </a:xfrm>
          </p:grpSpPr>
          <p:sp>
            <p:nvSpPr>
              <p:cNvPr id="95" name="円/楕円 94"/>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6" name="円/楕円 95"/>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2"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73" name="グループ化 72"/>
            <p:cNvGrpSpPr/>
            <p:nvPr userDrawn="1"/>
          </p:nvGrpSpPr>
          <p:grpSpPr>
            <a:xfrm flipH="1">
              <a:off x="8650044" y="5266273"/>
              <a:ext cx="1343947" cy="1366912"/>
              <a:chOff x="7305639" y="5547570"/>
              <a:chExt cx="1343947" cy="1366912"/>
            </a:xfrm>
            <a:solidFill>
              <a:schemeClr val="accent2">
                <a:lumMod val="50000"/>
              </a:schemeClr>
            </a:solidFill>
          </p:grpSpPr>
          <p:sp>
            <p:nvSpPr>
              <p:cNvPr id="91" name="直角三角形 90"/>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2" name="直角三角形 91"/>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3" name="正方形/長方形 92"/>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4" name="正方形/長方形 93"/>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4" name="グループ化 73"/>
            <p:cNvGrpSpPr/>
            <p:nvPr userDrawn="1"/>
          </p:nvGrpSpPr>
          <p:grpSpPr>
            <a:xfrm>
              <a:off x="7305638" y="5266273"/>
              <a:ext cx="1343947" cy="1366912"/>
              <a:chOff x="7305639" y="5547570"/>
              <a:chExt cx="1343947" cy="1366912"/>
            </a:xfrm>
            <a:solidFill>
              <a:schemeClr val="accent2">
                <a:lumMod val="50000"/>
              </a:schemeClr>
            </a:solidFill>
          </p:grpSpPr>
          <p:sp>
            <p:nvSpPr>
              <p:cNvPr id="87" name="直角三角形 86"/>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8" name="直角三角形 87"/>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9" name="正方形/長方形 88"/>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0" name="正方形/長方形 89"/>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5" name="グループ化 74"/>
            <p:cNvGrpSpPr/>
            <p:nvPr userDrawn="1"/>
          </p:nvGrpSpPr>
          <p:grpSpPr>
            <a:xfrm>
              <a:off x="7665303" y="3002101"/>
              <a:ext cx="1969480" cy="3253919"/>
              <a:chOff x="7665303" y="3002101"/>
              <a:chExt cx="1969480" cy="3253919"/>
            </a:xfrm>
          </p:grpSpPr>
          <p:sp>
            <p:nvSpPr>
              <p:cNvPr id="85"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6"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6" name="グループ化 75"/>
            <p:cNvGrpSpPr/>
            <p:nvPr userDrawn="1"/>
          </p:nvGrpSpPr>
          <p:grpSpPr>
            <a:xfrm>
              <a:off x="7830833" y="3002102"/>
              <a:ext cx="1639326" cy="1035326"/>
              <a:chOff x="7830833" y="3002102"/>
              <a:chExt cx="1639326" cy="1035326"/>
            </a:xfrm>
          </p:grpSpPr>
          <p:sp>
            <p:nvSpPr>
              <p:cNvPr id="83"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4"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7" name="グループ化 76"/>
            <p:cNvGrpSpPr/>
            <p:nvPr userDrawn="1"/>
          </p:nvGrpSpPr>
          <p:grpSpPr>
            <a:xfrm>
              <a:off x="8239071" y="3682019"/>
              <a:ext cx="821030" cy="821030"/>
              <a:chOff x="11914174" y="3199309"/>
              <a:chExt cx="990518" cy="990518"/>
            </a:xfrm>
          </p:grpSpPr>
          <p:sp>
            <p:nvSpPr>
              <p:cNvPr id="81" name="円/楕円 80"/>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円/楕円 81"/>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78" name="グループ化 77"/>
            <p:cNvGrpSpPr/>
            <p:nvPr userDrawn="1"/>
          </p:nvGrpSpPr>
          <p:grpSpPr>
            <a:xfrm>
              <a:off x="8562396" y="5264781"/>
              <a:ext cx="174376" cy="1354190"/>
              <a:chOff x="8562396" y="5264781"/>
              <a:chExt cx="174376" cy="1354190"/>
            </a:xfrm>
          </p:grpSpPr>
          <p:sp>
            <p:nvSpPr>
              <p:cNvPr id="79"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0"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cxnSp>
        <p:nvCxnSpPr>
          <p:cNvPr id="97" name="直線コネクタ 96"/>
          <p:cNvCxnSpPr/>
          <p:nvPr userDrawn="1"/>
        </p:nvCxnSpPr>
        <p:spPr>
          <a:xfrm flipH="1">
            <a:off x="3174175" y="2465056"/>
            <a:ext cx="9872900" cy="731199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98" name="円/楕円 97"/>
          <p:cNvSpPr/>
          <p:nvPr userDrawn="1"/>
        </p:nvSpPr>
        <p:spPr>
          <a:xfrm>
            <a:off x="6108020" y="7273006"/>
            <a:ext cx="410308" cy="41030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1" name="円/楕円 100"/>
          <p:cNvSpPr/>
          <p:nvPr userDrawn="1"/>
        </p:nvSpPr>
        <p:spPr>
          <a:xfrm>
            <a:off x="11381060" y="3387977"/>
            <a:ext cx="410308" cy="41030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4" name="テキスト プレースホルダー 6"/>
          <p:cNvSpPr>
            <a:spLocks noGrp="1"/>
          </p:cNvSpPr>
          <p:nvPr>
            <p:ph type="body" sz="quarter" idx="21" hasCustomPrompt="1"/>
          </p:nvPr>
        </p:nvSpPr>
        <p:spPr>
          <a:xfrm>
            <a:off x="1336424" y="7140146"/>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5" name="テキスト プレースホルダー 6"/>
          <p:cNvSpPr>
            <a:spLocks noGrp="1"/>
          </p:cNvSpPr>
          <p:nvPr>
            <p:ph type="body" sz="quarter" idx="24" hasCustomPrompt="1"/>
          </p:nvPr>
        </p:nvSpPr>
        <p:spPr>
          <a:xfrm>
            <a:off x="6953468" y="7270845"/>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0" name="円/楕円 99"/>
          <p:cNvSpPr/>
          <p:nvPr userDrawn="1"/>
        </p:nvSpPr>
        <p:spPr>
          <a:xfrm>
            <a:off x="8744540" y="5330491"/>
            <a:ext cx="410308" cy="4103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1" name="テキスト プレースホルダー 6"/>
          <p:cNvSpPr>
            <a:spLocks noGrp="1"/>
          </p:cNvSpPr>
          <p:nvPr>
            <p:ph type="body" sz="quarter" idx="27" hasCustomPrompt="1"/>
          </p:nvPr>
        </p:nvSpPr>
        <p:spPr>
          <a:xfrm>
            <a:off x="6608347" y="3255118"/>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22" name="テキスト プレースホルダー 6"/>
          <p:cNvSpPr>
            <a:spLocks noGrp="1"/>
          </p:cNvSpPr>
          <p:nvPr>
            <p:ph type="body" sz="quarter" idx="28" hasCustomPrompt="1"/>
          </p:nvPr>
        </p:nvSpPr>
        <p:spPr>
          <a:xfrm>
            <a:off x="12225391" y="3385817"/>
            <a:ext cx="4959523" cy="169577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7011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afterEffect">
                                  <p:stCondLst>
                                    <p:cond delay="0"/>
                                  </p:stCondLst>
                                  <p:childTnLst>
                                    <p:animMotion origin="layout" path="M 4.16667E-7 -2.40049E-6 L 0.86667 -1.14625 " pathEditMode="relative" rAng="0" ptsTypes="AA">
                                      <p:cBhvr>
                                        <p:cTn id="6" dur="1000" fill="hold"/>
                                        <p:tgtEl>
                                          <p:spTgt spid="70"/>
                                        </p:tgtEl>
                                        <p:attrNameLst>
                                          <p:attrName>ppt_x</p:attrName>
                                          <p:attrName>ppt_y</p:attrName>
                                        </p:attrNameLst>
                                      </p:cBhvr>
                                      <p:rCtr x="43333" y="-57313"/>
                                    </p:animMotion>
                                  </p:childTnLst>
                                </p:cTn>
                              </p:par>
                              <p:par>
                                <p:cTn id="7" presetID="22" presetClass="entr" presetSubtype="4" fill="hold" nodeType="withEffect">
                                  <p:stCondLst>
                                    <p:cond delay="250"/>
                                  </p:stCondLst>
                                  <p:childTnLst>
                                    <p:set>
                                      <p:cBhvr>
                                        <p:cTn id="8" dur="1" fill="hold">
                                          <p:stCondLst>
                                            <p:cond delay="0"/>
                                          </p:stCondLst>
                                        </p:cTn>
                                        <p:tgtEl>
                                          <p:spTgt spid="97"/>
                                        </p:tgtEl>
                                        <p:attrNameLst>
                                          <p:attrName>style.visibility</p:attrName>
                                        </p:attrNameLst>
                                      </p:cBhvr>
                                      <p:to>
                                        <p:strVal val="visible"/>
                                      </p:to>
                                    </p:set>
                                    <p:animEffect transition="in" filter="wipe(down)">
                                      <p:cBhvr>
                                        <p:cTn id="9" dur="500"/>
                                        <p:tgtEl>
                                          <p:spTgt spid="97"/>
                                        </p:tgtEl>
                                      </p:cBhvr>
                                    </p:animEffect>
                                  </p:childTnLst>
                                </p:cTn>
                              </p:par>
                              <p:par>
                                <p:cTn id="10" presetID="10" presetClass="entr" presetSubtype="0" fill="hold" grpId="0" nodeType="withEffect">
                                  <p:stCondLst>
                                    <p:cond delay="35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childTnLst>
                                </p:cTn>
                              </p:par>
                              <p:par>
                                <p:cTn id="13" presetID="10" presetClass="entr" presetSubtype="0" fill="hold" grpId="0" nodeType="withEffect">
                                  <p:stCondLst>
                                    <p:cond delay="450"/>
                                  </p:stCondLst>
                                  <p:childTnLst>
                                    <p:set>
                                      <p:cBhvr>
                                        <p:cTn id="14" dur="1" fill="hold">
                                          <p:stCondLst>
                                            <p:cond delay="0"/>
                                          </p:stCondLst>
                                        </p:cTn>
                                        <p:tgtEl>
                                          <p:spTgt spid="100"/>
                                        </p:tgtEl>
                                        <p:attrNameLst>
                                          <p:attrName>style.visibility</p:attrName>
                                        </p:attrNameLst>
                                      </p:cBhvr>
                                      <p:to>
                                        <p:strVal val="visible"/>
                                      </p:to>
                                    </p:set>
                                    <p:animEffect transition="in" filter="fade">
                                      <p:cBhvr>
                                        <p:cTn id="15" dur="500"/>
                                        <p:tgtEl>
                                          <p:spTgt spid="100"/>
                                        </p:tgtEl>
                                      </p:cBhvr>
                                    </p:animEffect>
                                  </p:childTnLst>
                                </p:cTn>
                              </p:par>
                              <p:par>
                                <p:cTn id="16" presetID="10" presetClass="entr" presetSubtype="0" fill="hold" grpId="0" nodeType="withEffect">
                                  <p:stCondLst>
                                    <p:cond delay="550"/>
                                  </p:stCondLst>
                                  <p:childTnLst>
                                    <p:set>
                                      <p:cBhvr>
                                        <p:cTn id="17" dur="1" fill="hold">
                                          <p:stCondLst>
                                            <p:cond delay="0"/>
                                          </p:stCondLst>
                                        </p:cTn>
                                        <p:tgtEl>
                                          <p:spTgt spid="101"/>
                                        </p:tgtEl>
                                        <p:attrNameLst>
                                          <p:attrName>style.visibility</p:attrName>
                                        </p:attrNameLst>
                                      </p:cBhvr>
                                      <p:to>
                                        <p:strVal val="visible"/>
                                      </p:to>
                                    </p:set>
                                    <p:animEffect transition="in" filter="fade">
                                      <p:cBhvr>
                                        <p:cTn id="18" dur="500"/>
                                        <p:tgtEl>
                                          <p:spTgt spid="101"/>
                                        </p:tgtEl>
                                      </p:cBhvr>
                                    </p:animEffect>
                                  </p:childTnLst>
                                </p:cTn>
                              </p:par>
                            </p:childTnLst>
                          </p:cTn>
                        </p:par>
                        <p:par>
                          <p:cTn id="19" fill="hold">
                            <p:stCondLst>
                              <p:cond delay="1050"/>
                            </p:stCondLst>
                            <p:childTnLst>
                              <p:par>
                                <p:cTn id="20" presetID="2" presetClass="entr" presetSubtype="2" decel="100000"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1+#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par>
                                <p:cTn id="24" presetID="22" presetClass="entr" presetSubtype="8" fill="hold" grpId="0" nodeType="withEffect">
                                  <p:stCondLst>
                                    <p:cond delay="0"/>
                                  </p:stCondLst>
                                  <p:childTnLst>
                                    <p:set>
                                      <p:cBhvr>
                                        <p:cTn id="25" dur="1" fill="hold">
                                          <p:stCondLst>
                                            <p:cond delay="0"/>
                                          </p:stCondLst>
                                        </p:cTn>
                                        <p:tgtEl>
                                          <p:spTgt spid="7">
                                            <p:txEl>
                                              <p:pRg st="0" end="0"/>
                                            </p:txEl>
                                          </p:spTgt>
                                        </p:tgtEl>
                                        <p:attrNameLst>
                                          <p:attrName>style.visibility</p:attrName>
                                        </p:attrNameLst>
                                      </p:cBhvr>
                                      <p:to>
                                        <p:strVal val="visible"/>
                                      </p:to>
                                    </p:set>
                                    <p:animEffect transition="in" filter="wipe(left)">
                                      <p:cBhvr>
                                        <p:cTn id="26" dur="500"/>
                                        <p:tgtEl>
                                          <p:spTgt spid="7">
                                            <p:txEl>
                                              <p:pRg st="0" end="0"/>
                                            </p:txEl>
                                          </p:spTgt>
                                        </p:tgtEl>
                                      </p:cBhvr>
                                    </p:animEffect>
                                  </p:childTnLst>
                                </p:cTn>
                              </p:par>
                            </p:childTnLst>
                          </p:cTn>
                        </p:par>
                        <p:par>
                          <p:cTn id="27" fill="hold">
                            <p:stCondLst>
                              <p:cond delay="1550"/>
                            </p:stCondLst>
                            <p:childTnLst>
                              <p:par>
                                <p:cTn id="28" presetID="2" presetClass="entr" presetSubtype="8" decel="100000" fill="hold" grpId="0" nodeType="afterEffect">
                                  <p:stCondLst>
                                    <p:cond delay="0"/>
                                  </p:stCondLst>
                                  <p:childTnLst>
                                    <p:set>
                                      <p:cBhvr>
                                        <p:cTn id="29" dur="1" fill="hold">
                                          <p:stCondLst>
                                            <p:cond delay="0"/>
                                          </p:stCondLst>
                                        </p:cTn>
                                        <p:tgtEl>
                                          <p:spTgt spid="104">
                                            <p:txEl>
                                              <p:pRg st="0" end="0"/>
                                            </p:txEl>
                                          </p:spTgt>
                                        </p:tgtEl>
                                        <p:attrNameLst>
                                          <p:attrName>style.visibility</p:attrName>
                                        </p:attrNameLst>
                                      </p:cBhvr>
                                      <p:to>
                                        <p:strVal val="visible"/>
                                      </p:to>
                                    </p:set>
                                    <p:anim calcmode="lin" valueType="num">
                                      <p:cBhvr additive="base">
                                        <p:cTn id="30" dur="500" fill="hold"/>
                                        <p:tgtEl>
                                          <p:spTgt spid="104">
                                            <p:txEl>
                                              <p:pRg st="0" end="0"/>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04">
                                            <p:txEl>
                                              <p:pRg st="0" end="0"/>
                                            </p:txEl>
                                          </p:spTgt>
                                        </p:tgtEl>
                                        <p:attrNameLst>
                                          <p:attrName>ppt_y</p:attrName>
                                        </p:attrNameLst>
                                      </p:cBhvr>
                                      <p:tavLst>
                                        <p:tav tm="0">
                                          <p:val>
                                            <p:strVal val="#ppt_y"/>
                                          </p:val>
                                        </p:tav>
                                        <p:tav tm="100000">
                                          <p:val>
                                            <p:strVal val="#ppt_y"/>
                                          </p:val>
                                        </p:tav>
                                      </p:tavLst>
                                    </p:anim>
                                  </p:childTnLst>
                                </p:cTn>
                              </p:par>
                              <p:par>
                                <p:cTn id="32" presetID="2" presetClass="entr" presetSubtype="4" decel="100000" fill="hold" nodeType="withEffect">
                                  <p:stCondLst>
                                    <p:cond delay="0"/>
                                  </p:stCondLst>
                                  <p:childTnLst>
                                    <p:set>
                                      <p:cBhvr>
                                        <p:cTn id="33" dur="1" fill="hold">
                                          <p:stCondLst>
                                            <p:cond delay="0"/>
                                          </p:stCondLst>
                                        </p:cTn>
                                        <p:tgtEl>
                                          <p:spTgt spid="108"/>
                                        </p:tgtEl>
                                        <p:attrNameLst>
                                          <p:attrName>style.visibility</p:attrName>
                                        </p:attrNameLst>
                                      </p:cBhvr>
                                      <p:to>
                                        <p:strVal val="visible"/>
                                      </p:to>
                                    </p:set>
                                    <p:anim calcmode="lin" valueType="num">
                                      <p:cBhvr additive="base">
                                        <p:cTn id="34" dur="500" fill="hold"/>
                                        <p:tgtEl>
                                          <p:spTgt spid="108"/>
                                        </p:tgtEl>
                                        <p:attrNameLst>
                                          <p:attrName>ppt_x</p:attrName>
                                        </p:attrNameLst>
                                      </p:cBhvr>
                                      <p:tavLst>
                                        <p:tav tm="0">
                                          <p:val>
                                            <p:strVal val="#ppt_x"/>
                                          </p:val>
                                        </p:tav>
                                        <p:tav tm="100000">
                                          <p:val>
                                            <p:strVal val="#ppt_x"/>
                                          </p:val>
                                        </p:tav>
                                      </p:tavLst>
                                    </p:anim>
                                    <p:anim calcmode="lin" valueType="num">
                                      <p:cBhvr additive="base">
                                        <p:cTn id="35" dur="500" fill="hold"/>
                                        <p:tgtEl>
                                          <p:spTgt spid="108"/>
                                        </p:tgtEl>
                                        <p:attrNameLst>
                                          <p:attrName>ppt_y</p:attrName>
                                        </p:attrNameLst>
                                      </p:cBhvr>
                                      <p:tavLst>
                                        <p:tav tm="0">
                                          <p:val>
                                            <p:strVal val="1+#ppt_h/2"/>
                                          </p:val>
                                        </p:tav>
                                        <p:tav tm="100000">
                                          <p:val>
                                            <p:strVal val="#ppt_y"/>
                                          </p:val>
                                        </p:tav>
                                      </p:tavLst>
                                    </p:anim>
                                  </p:childTnLst>
                                </p:cTn>
                              </p:par>
                            </p:childTnLst>
                          </p:cTn>
                        </p:par>
                        <p:par>
                          <p:cTn id="36" fill="hold">
                            <p:stCondLst>
                              <p:cond delay="2050"/>
                            </p:stCondLst>
                            <p:childTnLst>
                              <p:par>
                                <p:cTn id="37" presetID="22" presetClass="entr" presetSubtype="8" fill="hold" grpId="0" nodeType="afterEffect">
                                  <p:stCondLst>
                                    <p:cond delay="0"/>
                                  </p:stCondLst>
                                  <p:childTnLst>
                                    <p:set>
                                      <p:cBhvr>
                                        <p:cTn id="38" dur="1" fill="hold">
                                          <p:stCondLst>
                                            <p:cond delay="0"/>
                                          </p:stCondLst>
                                        </p:cTn>
                                        <p:tgtEl>
                                          <p:spTgt spid="105">
                                            <p:txEl>
                                              <p:pRg st="0" end="0"/>
                                            </p:txEl>
                                          </p:spTgt>
                                        </p:tgtEl>
                                        <p:attrNameLst>
                                          <p:attrName>style.visibility</p:attrName>
                                        </p:attrNameLst>
                                      </p:cBhvr>
                                      <p:to>
                                        <p:strVal val="visible"/>
                                      </p:to>
                                    </p:set>
                                    <p:animEffect transition="in" filter="wipe(left)">
                                      <p:cBhvr>
                                        <p:cTn id="39" dur="500"/>
                                        <p:tgtEl>
                                          <p:spTgt spid="105">
                                            <p:txEl>
                                              <p:pRg st="0" end="0"/>
                                            </p:txEl>
                                          </p:spTgt>
                                        </p:tgtEl>
                                      </p:cBhvr>
                                    </p:animEffect>
                                  </p:childTnLst>
                                </p:cTn>
                              </p:par>
                            </p:childTnLst>
                          </p:cTn>
                        </p:par>
                        <p:par>
                          <p:cTn id="40" fill="hold">
                            <p:stCondLst>
                              <p:cond delay="2550"/>
                            </p:stCondLst>
                            <p:childTnLst>
                              <p:par>
                                <p:cTn id="41" presetID="2" presetClass="entr" presetSubtype="8" decel="100000" fill="hold" grpId="0" nodeType="afterEffect">
                                  <p:stCondLst>
                                    <p:cond delay="250"/>
                                  </p:stCondLst>
                                  <p:childTnLst>
                                    <p:set>
                                      <p:cBhvr>
                                        <p:cTn id="42" dur="1" fill="hold">
                                          <p:stCondLst>
                                            <p:cond delay="0"/>
                                          </p:stCondLst>
                                        </p:cTn>
                                        <p:tgtEl>
                                          <p:spTgt spid="115">
                                            <p:txEl>
                                              <p:pRg st="0" end="0"/>
                                            </p:txEl>
                                          </p:spTgt>
                                        </p:tgtEl>
                                        <p:attrNameLst>
                                          <p:attrName>style.visibility</p:attrName>
                                        </p:attrNameLst>
                                      </p:cBhvr>
                                      <p:to>
                                        <p:strVal val="visible"/>
                                      </p:to>
                                    </p:set>
                                    <p:anim calcmode="lin" valueType="num">
                                      <p:cBhvr additive="base">
                                        <p:cTn id="43" dur="500" fill="hold"/>
                                        <p:tgtEl>
                                          <p:spTgt spid="115">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115">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4" decel="100000" fill="hold" nodeType="withEffect">
                                  <p:stCondLst>
                                    <p:cond delay="250"/>
                                  </p:stCondLst>
                                  <p:childTnLst>
                                    <p:set>
                                      <p:cBhvr>
                                        <p:cTn id="46" dur="1" fill="hold">
                                          <p:stCondLst>
                                            <p:cond delay="0"/>
                                          </p:stCondLst>
                                        </p:cTn>
                                        <p:tgtEl>
                                          <p:spTgt spid="110"/>
                                        </p:tgtEl>
                                        <p:attrNameLst>
                                          <p:attrName>style.visibility</p:attrName>
                                        </p:attrNameLst>
                                      </p:cBhvr>
                                      <p:to>
                                        <p:strVal val="visible"/>
                                      </p:to>
                                    </p:set>
                                    <p:anim calcmode="lin" valueType="num">
                                      <p:cBhvr additive="base">
                                        <p:cTn id="47" dur="500" fill="hold"/>
                                        <p:tgtEl>
                                          <p:spTgt spid="110"/>
                                        </p:tgtEl>
                                        <p:attrNameLst>
                                          <p:attrName>ppt_x</p:attrName>
                                        </p:attrNameLst>
                                      </p:cBhvr>
                                      <p:tavLst>
                                        <p:tav tm="0">
                                          <p:val>
                                            <p:strVal val="#ppt_x"/>
                                          </p:val>
                                        </p:tav>
                                        <p:tav tm="100000">
                                          <p:val>
                                            <p:strVal val="#ppt_x"/>
                                          </p:val>
                                        </p:tav>
                                      </p:tavLst>
                                    </p:anim>
                                    <p:anim calcmode="lin" valueType="num">
                                      <p:cBhvr additive="base">
                                        <p:cTn id="48" dur="500" fill="hold"/>
                                        <p:tgtEl>
                                          <p:spTgt spid="110"/>
                                        </p:tgtEl>
                                        <p:attrNameLst>
                                          <p:attrName>ppt_y</p:attrName>
                                        </p:attrNameLst>
                                      </p:cBhvr>
                                      <p:tavLst>
                                        <p:tav tm="0">
                                          <p:val>
                                            <p:strVal val="1+#ppt_h/2"/>
                                          </p:val>
                                        </p:tav>
                                        <p:tav tm="100000">
                                          <p:val>
                                            <p:strVal val="#ppt_y"/>
                                          </p:val>
                                        </p:tav>
                                      </p:tavLst>
                                    </p:anim>
                                  </p:childTnLst>
                                </p:cTn>
                              </p:par>
                            </p:childTnLst>
                          </p:cTn>
                        </p:par>
                        <p:par>
                          <p:cTn id="49" fill="hold">
                            <p:stCondLst>
                              <p:cond delay="3300"/>
                            </p:stCondLst>
                            <p:childTnLst>
                              <p:par>
                                <p:cTn id="50" presetID="22" presetClass="entr" presetSubtype="8" fill="hold" grpId="0" nodeType="afterEffect">
                                  <p:stCondLst>
                                    <p:cond delay="0"/>
                                  </p:stCondLst>
                                  <p:childTnLst>
                                    <p:set>
                                      <p:cBhvr>
                                        <p:cTn id="51" dur="1" fill="hold">
                                          <p:stCondLst>
                                            <p:cond delay="0"/>
                                          </p:stCondLst>
                                        </p:cTn>
                                        <p:tgtEl>
                                          <p:spTgt spid="116">
                                            <p:txEl>
                                              <p:pRg st="0" end="0"/>
                                            </p:txEl>
                                          </p:spTgt>
                                        </p:tgtEl>
                                        <p:attrNameLst>
                                          <p:attrName>style.visibility</p:attrName>
                                        </p:attrNameLst>
                                      </p:cBhvr>
                                      <p:to>
                                        <p:strVal val="visible"/>
                                      </p:to>
                                    </p:set>
                                    <p:animEffect transition="in" filter="wipe(left)">
                                      <p:cBhvr>
                                        <p:cTn id="52" dur="500"/>
                                        <p:tgtEl>
                                          <p:spTgt spid="116">
                                            <p:txEl>
                                              <p:pRg st="0" end="0"/>
                                            </p:txEl>
                                          </p:spTgt>
                                        </p:tgtEl>
                                      </p:cBhvr>
                                    </p:animEffect>
                                  </p:childTnLst>
                                </p:cTn>
                              </p:par>
                            </p:childTnLst>
                          </p:cTn>
                        </p:par>
                        <p:par>
                          <p:cTn id="53" fill="hold">
                            <p:stCondLst>
                              <p:cond delay="3800"/>
                            </p:stCondLst>
                            <p:childTnLst>
                              <p:par>
                                <p:cTn id="54" presetID="2" presetClass="entr" presetSubtype="8" decel="100000" fill="hold" grpId="0" nodeType="afterEffect">
                                  <p:stCondLst>
                                    <p:cond delay="250"/>
                                  </p:stCondLst>
                                  <p:childTnLst>
                                    <p:set>
                                      <p:cBhvr>
                                        <p:cTn id="55" dur="1" fill="hold">
                                          <p:stCondLst>
                                            <p:cond delay="0"/>
                                          </p:stCondLst>
                                        </p:cTn>
                                        <p:tgtEl>
                                          <p:spTgt spid="121">
                                            <p:txEl>
                                              <p:pRg st="0" end="0"/>
                                            </p:txEl>
                                          </p:spTgt>
                                        </p:tgtEl>
                                        <p:attrNameLst>
                                          <p:attrName>style.visibility</p:attrName>
                                        </p:attrNameLst>
                                      </p:cBhvr>
                                      <p:to>
                                        <p:strVal val="visible"/>
                                      </p:to>
                                    </p:set>
                                    <p:anim calcmode="lin" valueType="num">
                                      <p:cBhvr additive="base">
                                        <p:cTn id="56" dur="500" fill="hold"/>
                                        <p:tgtEl>
                                          <p:spTgt spid="121">
                                            <p:txEl>
                                              <p:pRg st="0" end="0"/>
                                            </p:txEl>
                                          </p:spTgt>
                                        </p:tgtEl>
                                        <p:attrNameLst>
                                          <p:attrName>ppt_x</p:attrName>
                                        </p:attrNameLst>
                                      </p:cBhvr>
                                      <p:tavLst>
                                        <p:tav tm="0">
                                          <p:val>
                                            <p:strVal val="0-#ppt_w/2"/>
                                          </p:val>
                                        </p:tav>
                                        <p:tav tm="100000">
                                          <p:val>
                                            <p:strVal val="#ppt_x"/>
                                          </p:val>
                                        </p:tav>
                                      </p:tavLst>
                                    </p:anim>
                                    <p:anim calcmode="lin" valueType="num">
                                      <p:cBhvr additive="base">
                                        <p:cTn id="57" dur="500" fill="hold"/>
                                        <p:tgtEl>
                                          <p:spTgt spid="121">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4" decel="100000" fill="hold" nodeType="withEffect">
                                  <p:stCondLst>
                                    <p:cond delay="250"/>
                                  </p:stCondLst>
                                  <p:childTnLst>
                                    <p:set>
                                      <p:cBhvr>
                                        <p:cTn id="59" dur="1" fill="hold">
                                          <p:stCondLst>
                                            <p:cond delay="0"/>
                                          </p:stCondLst>
                                        </p:cTn>
                                        <p:tgtEl>
                                          <p:spTgt spid="117"/>
                                        </p:tgtEl>
                                        <p:attrNameLst>
                                          <p:attrName>style.visibility</p:attrName>
                                        </p:attrNameLst>
                                      </p:cBhvr>
                                      <p:to>
                                        <p:strVal val="visible"/>
                                      </p:to>
                                    </p:set>
                                    <p:anim calcmode="lin" valueType="num">
                                      <p:cBhvr additive="base">
                                        <p:cTn id="60" dur="500" fill="hold"/>
                                        <p:tgtEl>
                                          <p:spTgt spid="117"/>
                                        </p:tgtEl>
                                        <p:attrNameLst>
                                          <p:attrName>ppt_x</p:attrName>
                                        </p:attrNameLst>
                                      </p:cBhvr>
                                      <p:tavLst>
                                        <p:tav tm="0">
                                          <p:val>
                                            <p:strVal val="#ppt_x"/>
                                          </p:val>
                                        </p:tav>
                                        <p:tav tm="100000">
                                          <p:val>
                                            <p:strVal val="#ppt_x"/>
                                          </p:val>
                                        </p:tav>
                                      </p:tavLst>
                                    </p:anim>
                                    <p:anim calcmode="lin" valueType="num">
                                      <p:cBhvr additive="base">
                                        <p:cTn id="61" dur="500" fill="hold"/>
                                        <p:tgtEl>
                                          <p:spTgt spid="117"/>
                                        </p:tgtEl>
                                        <p:attrNameLst>
                                          <p:attrName>ppt_y</p:attrName>
                                        </p:attrNameLst>
                                      </p:cBhvr>
                                      <p:tavLst>
                                        <p:tav tm="0">
                                          <p:val>
                                            <p:strVal val="1+#ppt_h/2"/>
                                          </p:val>
                                        </p:tav>
                                        <p:tav tm="100000">
                                          <p:val>
                                            <p:strVal val="#ppt_y"/>
                                          </p:val>
                                        </p:tav>
                                      </p:tavLst>
                                    </p:anim>
                                  </p:childTnLst>
                                </p:cTn>
                              </p:par>
                            </p:childTnLst>
                          </p:cTn>
                        </p:par>
                        <p:par>
                          <p:cTn id="62" fill="hold">
                            <p:stCondLst>
                              <p:cond delay="4550"/>
                            </p:stCondLst>
                            <p:childTnLst>
                              <p:par>
                                <p:cTn id="63" presetID="22" presetClass="entr" presetSubtype="8" fill="hold" grpId="0" nodeType="afterEffect">
                                  <p:stCondLst>
                                    <p:cond delay="0"/>
                                  </p:stCondLst>
                                  <p:childTnLst>
                                    <p:set>
                                      <p:cBhvr>
                                        <p:cTn id="64" dur="1" fill="hold">
                                          <p:stCondLst>
                                            <p:cond delay="0"/>
                                          </p:stCondLst>
                                        </p:cTn>
                                        <p:tgtEl>
                                          <p:spTgt spid="122">
                                            <p:txEl>
                                              <p:pRg st="0" end="0"/>
                                            </p:txEl>
                                          </p:spTgt>
                                        </p:tgtEl>
                                        <p:attrNameLst>
                                          <p:attrName>style.visibility</p:attrName>
                                        </p:attrNameLst>
                                      </p:cBhvr>
                                      <p:to>
                                        <p:strVal val="visible"/>
                                      </p:to>
                                    </p:set>
                                    <p:animEffect transition="in" filter="wipe(left)">
                                      <p:cBhvr>
                                        <p:cTn id="65" dur="500"/>
                                        <p:tgtEl>
                                          <p:spTgt spid="12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 grpId="0" build="p">
        <p:tmplLst>
          <p:tmpl lvl="1">
            <p:tnLst>
              <p:par>
                <p:cTn presetID="2" presetClass="entr" presetSubtype="8" decel="100000" fill="hold" nodeType="afterEffect">
                  <p:stCondLst>
                    <p:cond delay="250"/>
                  </p:stCondLst>
                  <p:childTnLst>
                    <p:set>
                      <p:cBhvr>
                        <p:cTn dur="1" fill="hold">
                          <p:stCondLst>
                            <p:cond delay="0"/>
                          </p:stCondLst>
                        </p:cTn>
                        <p:tgtEl>
                          <p:spTgt spid="115"/>
                        </p:tgtEl>
                        <p:attrNameLst>
                          <p:attrName>style.visibility</p:attrName>
                        </p:attrNameLst>
                      </p:cBhvr>
                      <p:to>
                        <p:strVal val="visible"/>
                      </p:to>
                    </p:set>
                    <p:anim calcmode="lin" valueType="num">
                      <p:cBhvr additive="base">
                        <p:cTn dur="500" fill="hold"/>
                        <p:tgtEl>
                          <p:spTgt spid="115"/>
                        </p:tgtEl>
                        <p:attrNameLst>
                          <p:attrName>ppt_x</p:attrName>
                        </p:attrNameLst>
                      </p:cBhvr>
                      <p:tavLst>
                        <p:tav tm="0">
                          <p:val>
                            <p:strVal val="0-#ppt_w/2"/>
                          </p:val>
                        </p:tav>
                        <p:tav tm="100000">
                          <p:val>
                            <p:strVal val="#ppt_x"/>
                          </p:val>
                        </p:tav>
                      </p:tavLst>
                    </p:anim>
                    <p:anim calcmode="lin" valueType="num">
                      <p:cBhvr additive="base">
                        <p:cTn dur="500" fill="hold"/>
                        <p:tgtEl>
                          <p:spTgt spid="115"/>
                        </p:tgtEl>
                        <p:attrNameLst>
                          <p:attrName>ppt_y</p:attrName>
                        </p:attrNameLst>
                      </p:cBhvr>
                      <p:tavLst>
                        <p:tav tm="0">
                          <p:val>
                            <p:strVal val="#ppt_y"/>
                          </p:val>
                        </p:tav>
                        <p:tav tm="100000">
                          <p:val>
                            <p:strVal val="#ppt_y"/>
                          </p:val>
                        </p:tav>
                      </p:tavLst>
                    </p:anim>
                  </p:childTnLst>
                </p:cTn>
              </p:par>
            </p:tnLst>
          </p:tmpl>
        </p:tmplLst>
      </p:bldP>
      <p:bldP spid="116" grpId="0" build="p">
        <p:tmplLst>
          <p:tmpl lvl="1">
            <p:tnLst>
              <p:par>
                <p:cTn presetID="22" presetClass="entr" presetSubtype="8" fill="hold" nodeType="afterEffect">
                  <p:stCondLst>
                    <p:cond delay="0"/>
                  </p:stCondLst>
                  <p:childTnLst>
                    <p:set>
                      <p:cBhvr>
                        <p:cTn dur="1" fill="hold">
                          <p:stCondLst>
                            <p:cond delay="0"/>
                          </p:stCondLst>
                        </p:cTn>
                        <p:tgtEl>
                          <p:spTgt spid="116"/>
                        </p:tgtEl>
                        <p:attrNameLst>
                          <p:attrName>style.visibility</p:attrName>
                        </p:attrNameLst>
                      </p:cBhvr>
                      <p:to>
                        <p:strVal val="visible"/>
                      </p:to>
                    </p:set>
                    <p:animEffect transition="in" filter="wipe(left)">
                      <p:cBhvr>
                        <p:cTn dur="500"/>
                        <p:tgtEl>
                          <p:spTgt spid="116"/>
                        </p:tgtEl>
                      </p:cBhvr>
                    </p:animEffect>
                  </p:childTnLst>
                </p:cTn>
              </p:par>
            </p:tnLst>
          </p:tmpl>
        </p:tmplLst>
      </p:bldP>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8" grpId="0" animBg="1"/>
      <p:bldP spid="101" grpId="0" animBg="1"/>
      <p:bldP spid="104" grpId="0" build="p">
        <p:tmplLst>
          <p:tmpl lvl="1">
            <p:tnLst>
              <p:par>
                <p:cTn presetID="2" presetClass="entr" presetSubtype="8" decel="100000" fill="hold" nodeType="afterEffect">
                  <p:stCondLst>
                    <p:cond delay="0"/>
                  </p:stCondLst>
                  <p:childTnLst>
                    <p:set>
                      <p:cBhvr>
                        <p:cTn dur="1" fill="hold">
                          <p:stCondLst>
                            <p:cond delay="0"/>
                          </p:stCondLst>
                        </p:cTn>
                        <p:tgtEl>
                          <p:spTgt spid="104"/>
                        </p:tgtEl>
                        <p:attrNameLst>
                          <p:attrName>style.visibility</p:attrName>
                        </p:attrNameLst>
                      </p:cBhvr>
                      <p:to>
                        <p:strVal val="visible"/>
                      </p:to>
                    </p:set>
                    <p:anim calcmode="lin" valueType="num">
                      <p:cBhvr additive="base">
                        <p:cTn dur="500" fill="hold"/>
                        <p:tgtEl>
                          <p:spTgt spid="104"/>
                        </p:tgtEl>
                        <p:attrNameLst>
                          <p:attrName>ppt_x</p:attrName>
                        </p:attrNameLst>
                      </p:cBhvr>
                      <p:tavLst>
                        <p:tav tm="0">
                          <p:val>
                            <p:strVal val="0-#ppt_w/2"/>
                          </p:val>
                        </p:tav>
                        <p:tav tm="100000">
                          <p:val>
                            <p:strVal val="#ppt_x"/>
                          </p:val>
                        </p:tav>
                      </p:tavLst>
                    </p:anim>
                    <p:anim calcmode="lin" valueType="num">
                      <p:cBhvr additive="base">
                        <p:cTn dur="500" fill="hold"/>
                        <p:tgtEl>
                          <p:spTgt spid="104"/>
                        </p:tgtEl>
                        <p:attrNameLst>
                          <p:attrName>ppt_y</p:attrName>
                        </p:attrNameLst>
                      </p:cBhvr>
                      <p:tavLst>
                        <p:tav tm="0">
                          <p:val>
                            <p:strVal val="#ppt_y"/>
                          </p:val>
                        </p:tav>
                        <p:tav tm="100000">
                          <p:val>
                            <p:strVal val="#ppt_y"/>
                          </p:val>
                        </p:tav>
                      </p:tavLst>
                    </p:anim>
                  </p:childTnLst>
                </p:cTn>
              </p:par>
            </p:tnLst>
          </p:tmpl>
        </p:tmplLst>
      </p:bldP>
      <p:bldP spid="105" grpId="0" build="p">
        <p:tmplLst>
          <p:tmpl lvl="1">
            <p:tnLst>
              <p:par>
                <p:cTn presetID="22" presetClass="entr" presetSubtype="8" fill="hold" nodeType="afterEffect">
                  <p:stCondLst>
                    <p:cond delay="0"/>
                  </p:stCondLst>
                  <p:childTnLst>
                    <p:set>
                      <p:cBhvr>
                        <p:cTn dur="1" fill="hold">
                          <p:stCondLst>
                            <p:cond delay="0"/>
                          </p:stCondLst>
                        </p:cTn>
                        <p:tgtEl>
                          <p:spTgt spid="105"/>
                        </p:tgtEl>
                        <p:attrNameLst>
                          <p:attrName>style.visibility</p:attrName>
                        </p:attrNameLst>
                      </p:cBhvr>
                      <p:to>
                        <p:strVal val="visible"/>
                      </p:to>
                    </p:set>
                    <p:animEffect transition="in" filter="wipe(left)">
                      <p:cBhvr>
                        <p:cTn dur="500"/>
                        <p:tgtEl>
                          <p:spTgt spid="105"/>
                        </p:tgtEl>
                      </p:cBhvr>
                    </p:animEffect>
                  </p:childTnLst>
                </p:cTn>
              </p:par>
            </p:tnLst>
          </p:tmpl>
        </p:tmplLst>
      </p:bldP>
      <p:bldP spid="100" grpId="0" animBg="1"/>
      <p:bldP spid="121" grpId="0" build="p">
        <p:tmplLst>
          <p:tmpl lvl="1">
            <p:tnLst>
              <p:par>
                <p:cTn presetID="2" presetClass="entr" presetSubtype="8" decel="100000" fill="hold" nodeType="afterEffect">
                  <p:stCondLst>
                    <p:cond delay="250"/>
                  </p:stCondLst>
                  <p:childTnLst>
                    <p:set>
                      <p:cBhvr>
                        <p:cTn dur="1" fill="hold">
                          <p:stCondLst>
                            <p:cond delay="0"/>
                          </p:stCondLst>
                        </p:cTn>
                        <p:tgtEl>
                          <p:spTgt spid="121"/>
                        </p:tgtEl>
                        <p:attrNameLst>
                          <p:attrName>style.visibility</p:attrName>
                        </p:attrNameLst>
                      </p:cBhvr>
                      <p:to>
                        <p:strVal val="visible"/>
                      </p:to>
                    </p:set>
                    <p:anim calcmode="lin" valueType="num">
                      <p:cBhvr additive="base">
                        <p:cTn dur="500" fill="hold"/>
                        <p:tgtEl>
                          <p:spTgt spid="121"/>
                        </p:tgtEl>
                        <p:attrNameLst>
                          <p:attrName>ppt_x</p:attrName>
                        </p:attrNameLst>
                      </p:cBhvr>
                      <p:tavLst>
                        <p:tav tm="0">
                          <p:val>
                            <p:strVal val="0-#ppt_w/2"/>
                          </p:val>
                        </p:tav>
                        <p:tav tm="100000">
                          <p:val>
                            <p:strVal val="#ppt_x"/>
                          </p:val>
                        </p:tav>
                      </p:tavLst>
                    </p:anim>
                    <p:anim calcmode="lin" valueType="num">
                      <p:cBhvr additive="base">
                        <p:cTn dur="500" fill="hold"/>
                        <p:tgtEl>
                          <p:spTgt spid="121"/>
                        </p:tgtEl>
                        <p:attrNameLst>
                          <p:attrName>ppt_y</p:attrName>
                        </p:attrNameLst>
                      </p:cBhvr>
                      <p:tavLst>
                        <p:tav tm="0">
                          <p:val>
                            <p:strVal val="#ppt_y"/>
                          </p:val>
                        </p:tav>
                        <p:tav tm="100000">
                          <p:val>
                            <p:strVal val="#ppt_y"/>
                          </p:val>
                        </p:tav>
                      </p:tavLst>
                    </p:anim>
                  </p:childTnLst>
                </p:cTn>
              </p:par>
            </p:tnLst>
          </p:tmpl>
        </p:tmplLst>
      </p:bldP>
      <p:bldP spid="122" grpId="0" build="p">
        <p:tmplLst>
          <p:tmpl lvl="1">
            <p:tnLst>
              <p:par>
                <p:cTn presetID="22" presetClass="entr" presetSubtype="8" fill="hold" nodeType="afterEffect">
                  <p:stCondLst>
                    <p:cond delay="0"/>
                  </p:stCondLst>
                  <p:childTnLst>
                    <p:set>
                      <p:cBhvr>
                        <p:cTn dur="1" fill="hold">
                          <p:stCondLst>
                            <p:cond delay="0"/>
                          </p:stCondLst>
                        </p:cTn>
                        <p:tgtEl>
                          <p:spTgt spid="122"/>
                        </p:tgtEl>
                        <p:attrNameLst>
                          <p:attrName>style.visibility</p:attrName>
                        </p:attrNameLst>
                      </p:cBhvr>
                      <p:to>
                        <p:strVal val="visible"/>
                      </p:to>
                    </p:set>
                    <p:animEffect transition="in" filter="wipe(left)">
                      <p:cBhvr>
                        <p:cTn dur="500"/>
                        <p:tgtEl>
                          <p:spTgt spid="122"/>
                        </p:tgtEl>
                      </p:cBhvr>
                    </p:animEffect>
                  </p:childTnLst>
                </p:cTn>
              </p:par>
            </p:tnLst>
          </p:tmpl>
        </p:tmplLst>
      </p:bldP>
    </p:bld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Numeric List - 4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3410902"/>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771792"/>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6132682"/>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7493572"/>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8" name="テキスト プレースホルダー 6"/>
          <p:cNvSpPr>
            <a:spLocks noGrp="1"/>
          </p:cNvSpPr>
          <p:nvPr>
            <p:ph type="body" sz="quarter" idx="16" hasCustomPrompt="1"/>
          </p:nvPr>
        </p:nvSpPr>
        <p:spPr>
          <a:xfrm>
            <a:off x="9000876" y="3200754"/>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4563382"/>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926010"/>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7288638"/>
            <a:ext cx="8503353"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8" hasCustomPrompt="1"/>
          </p:nvPr>
        </p:nvSpPr>
        <p:spPr>
          <a:xfrm>
            <a:off x="783772" y="329873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874306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19">
                                            <p:txEl>
                                              <p:pRg st="0" end="0"/>
                                            </p:txEl>
                                          </p:spTgt>
                                        </p:tgtEl>
                                        <p:attrNameLst>
                                          <p:attrName>style.visibility</p:attrName>
                                        </p:attrNameLst>
                                      </p:cBhvr>
                                      <p:to>
                                        <p:strVal val="visible"/>
                                      </p:to>
                                    </p:set>
                                    <p:anim calcmode="lin" valueType="num">
                                      <p:cBhvr additive="base">
                                        <p:cTn id="15"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1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Numeric List - 5 Item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8280234" y="265226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12" name="円/楕円 11"/>
          <p:cNvSpPr/>
          <p:nvPr userDrawn="1"/>
        </p:nvSpPr>
        <p:spPr>
          <a:xfrm>
            <a:off x="8280234" y="401315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3" name="円/楕円 12"/>
          <p:cNvSpPr/>
          <p:nvPr userDrawn="1"/>
        </p:nvSpPr>
        <p:spPr>
          <a:xfrm>
            <a:off x="8280234" y="537404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4" name="円/楕円 13"/>
          <p:cNvSpPr/>
          <p:nvPr userDrawn="1"/>
        </p:nvSpPr>
        <p:spPr>
          <a:xfrm>
            <a:off x="8280234" y="673493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5" name="円/楕円 14"/>
          <p:cNvSpPr/>
          <p:nvPr userDrawn="1"/>
        </p:nvSpPr>
        <p:spPr>
          <a:xfrm>
            <a:off x="8280234" y="809582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8" name="テキスト プレースホルダー 6"/>
          <p:cNvSpPr>
            <a:spLocks noGrp="1"/>
          </p:cNvSpPr>
          <p:nvPr>
            <p:ph type="body" sz="quarter" idx="16" hasCustomPrompt="1"/>
          </p:nvPr>
        </p:nvSpPr>
        <p:spPr>
          <a:xfrm>
            <a:off x="9000876" y="2442119"/>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9000876" y="3804747"/>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9000876" y="5167375"/>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9000876" y="6530003"/>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9000876" y="7892631"/>
            <a:ext cx="8590438" cy="1078383"/>
          </a:xfrm>
        </p:spPr>
        <p:txBody>
          <a:bodyPr anchor="ctr">
            <a:norm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8" hasCustomPrompt="1"/>
          </p:nvPr>
        </p:nvSpPr>
        <p:spPr>
          <a:xfrm>
            <a:off x="783772" y="3226163"/>
            <a:ext cx="6894286" cy="4974412"/>
          </a:xfrm>
        </p:spPr>
        <p:txBody>
          <a:bodyPr anchor="ctr">
            <a:noAutofit/>
          </a:bodyPr>
          <a:lstStyle>
            <a:lvl1pPr algn="ctr">
              <a:defRPr sz="4000" i="0" baseline="0">
                <a:solidFill>
                  <a:schemeClr val="tx2"/>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271268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9" decel="100000" fill="hold" grpId="0" nodeType="afterEffect">
                                  <p:stCondLst>
                                    <p:cond delay="0"/>
                                  </p:stCondLst>
                                  <p:iterate type="wd">
                                    <p:tmPct val="10000"/>
                                  </p:iterate>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500" fill="hold"/>
                                        <p:tgtEl>
                                          <p:spTgt spid="29">
                                            <p:txEl>
                                              <p:pRg st="0" end="0"/>
                                            </p:tx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17" fill="hold">
                            <p:stCondLst>
                              <p:cond delay="1100"/>
                            </p:stCondLst>
                            <p:childTnLst>
                              <p:par>
                                <p:cTn id="18" presetID="2" presetClass="entr" presetSubtype="1" decel="100000" fill="hold" grpId="0" nodeType="afterEffect">
                                  <p:stCondLst>
                                    <p:cond delay="25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500" fill="hold"/>
                                        <p:tgtEl>
                                          <p:spTgt spid="11"/>
                                        </p:tgtEl>
                                        <p:attrNameLst>
                                          <p:attrName>ppt_x</p:attrName>
                                        </p:attrNameLst>
                                      </p:cBhvr>
                                      <p:tavLst>
                                        <p:tav tm="0">
                                          <p:val>
                                            <p:strVal val="#ppt_x"/>
                                          </p:val>
                                        </p:tav>
                                        <p:tav tm="100000">
                                          <p:val>
                                            <p:strVal val="#ppt_x"/>
                                          </p:val>
                                        </p:tav>
                                      </p:tavLst>
                                    </p:anim>
                                    <p:anim calcmode="lin" valueType="num">
                                      <p:cBhvr additive="base">
                                        <p:cTn id="21" dur="500" fill="hold"/>
                                        <p:tgtEl>
                                          <p:spTgt spid="11"/>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8">
                                            <p:txEl>
                                              <p:pRg st="0" end="0"/>
                                            </p:txEl>
                                          </p:spTgt>
                                        </p:tgtEl>
                                        <p:attrNameLst>
                                          <p:attrName>style.visibility</p:attrName>
                                        </p:attrNameLst>
                                      </p:cBhvr>
                                      <p:to>
                                        <p:strVal val="visible"/>
                                      </p:to>
                                    </p:set>
                                    <p:anim calcmode="lin" valueType="num">
                                      <p:cBhvr additive="base">
                                        <p:cTn id="24"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8">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850"/>
                            </p:stCondLst>
                            <p:childTnLst>
                              <p:par>
                                <p:cTn id="27" presetID="2" presetClass="entr" presetSubtype="1" decel="100000" fill="hold" grpId="0" nodeType="afterEffect">
                                  <p:stCondLst>
                                    <p:cond delay="25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ppt_x"/>
                                          </p:val>
                                        </p:tav>
                                        <p:tav tm="100000">
                                          <p:val>
                                            <p:strVal val="#ppt_x"/>
                                          </p:val>
                                        </p:tav>
                                      </p:tavLst>
                                    </p:anim>
                                    <p:anim calcmode="lin" valueType="num">
                                      <p:cBhvr additive="base">
                                        <p:cTn id="30" dur="500" fill="hold"/>
                                        <p:tgtEl>
                                          <p:spTgt spid="12"/>
                                        </p:tgtEl>
                                        <p:attrNameLst>
                                          <p:attrName>ppt_y</p:attrName>
                                        </p:attrNameLst>
                                      </p:cBhvr>
                                      <p:tavLst>
                                        <p:tav tm="0">
                                          <p:val>
                                            <p:strVal val="0-#ppt_h/2"/>
                                          </p:val>
                                        </p:tav>
                                        <p:tav tm="100000">
                                          <p:val>
                                            <p:strVal val="#ppt_y"/>
                                          </p:val>
                                        </p:tav>
                                      </p:tavLst>
                                    </p:anim>
                                  </p:childTnLst>
                                </p:cTn>
                              </p:par>
                              <p:par>
                                <p:cTn id="31" presetID="2" presetClass="entr" presetSubtype="2" decel="100000" fill="hold" grpId="0" nodeType="withEffect">
                                  <p:stCondLst>
                                    <p:cond delay="250"/>
                                  </p:stCondLst>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2600"/>
                            </p:stCondLst>
                            <p:childTnLst>
                              <p:par>
                                <p:cTn id="36" presetID="2" presetClass="entr" presetSubtype="1" decel="100000" fill="hold" grpId="0" nodeType="afterEffect">
                                  <p:stCondLst>
                                    <p:cond delay="250"/>
                                  </p:stCondLst>
                                  <p:childTnLst>
                                    <p:set>
                                      <p:cBhvr>
                                        <p:cTn id="37" dur="1" fill="hold">
                                          <p:stCondLst>
                                            <p:cond delay="0"/>
                                          </p:stCondLst>
                                        </p:cTn>
                                        <p:tgtEl>
                                          <p:spTgt spid="13"/>
                                        </p:tgtEl>
                                        <p:attrNameLst>
                                          <p:attrName>style.visibility</p:attrName>
                                        </p:attrNameLst>
                                      </p:cBhvr>
                                      <p:to>
                                        <p:strVal val="visible"/>
                                      </p:to>
                                    </p:set>
                                    <p:anim calcmode="lin" valueType="num">
                                      <p:cBhvr additive="base">
                                        <p:cTn id="38" dur="500" fill="hold"/>
                                        <p:tgtEl>
                                          <p:spTgt spid="13"/>
                                        </p:tgtEl>
                                        <p:attrNameLst>
                                          <p:attrName>ppt_x</p:attrName>
                                        </p:attrNameLst>
                                      </p:cBhvr>
                                      <p:tavLst>
                                        <p:tav tm="0">
                                          <p:val>
                                            <p:strVal val="#ppt_x"/>
                                          </p:val>
                                        </p:tav>
                                        <p:tav tm="100000">
                                          <p:val>
                                            <p:strVal val="#ppt_x"/>
                                          </p:val>
                                        </p:tav>
                                      </p:tavLst>
                                    </p:anim>
                                    <p:anim calcmode="lin" valueType="num">
                                      <p:cBhvr additive="base">
                                        <p:cTn id="39" dur="500" fill="hold"/>
                                        <p:tgtEl>
                                          <p:spTgt spid="13"/>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250"/>
                                  </p:stCondLst>
                                  <p:childTnLst>
                                    <p:set>
                                      <p:cBhvr>
                                        <p:cTn id="41" dur="1" fill="hold">
                                          <p:stCondLst>
                                            <p:cond delay="0"/>
                                          </p:stCondLst>
                                        </p:cTn>
                                        <p:tgtEl>
                                          <p:spTgt spid="24">
                                            <p:txEl>
                                              <p:pRg st="0" end="0"/>
                                            </p:txEl>
                                          </p:spTgt>
                                        </p:tgtEl>
                                        <p:attrNameLst>
                                          <p:attrName>style.visibility</p:attrName>
                                        </p:attrNameLst>
                                      </p:cBhvr>
                                      <p:to>
                                        <p:strVal val="visible"/>
                                      </p:to>
                                    </p:set>
                                    <p:anim calcmode="lin" valueType="num">
                                      <p:cBhvr additive="base">
                                        <p:cTn id="42" dur="500" fill="hold"/>
                                        <p:tgtEl>
                                          <p:spTgt spid="24">
                                            <p:txEl>
                                              <p:pRg st="0" end="0"/>
                                            </p:txEl>
                                          </p:spTgt>
                                        </p:tgtEl>
                                        <p:attrNameLst>
                                          <p:attrName>ppt_x</p:attrName>
                                        </p:attrNameLst>
                                      </p:cBhvr>
                                      <p:tavLst>
                                        <p:tav tm="0">
                                          <p:val>
                                            <p:strVal val="1+#ppt_w/2"/>
                                          </p:val>
                                        </p:tav>
                                        <p:tav tm="100000">
                                          <p:val>
                                            <p:strVal val="#ppt_x"/>
                                          </p:val>
                                        </p:tav>
                                      </p:tavLst>
                                    </p:anim>
                                    <p:anim calcmode="lin" valueType="num">
                                      <p:cBhvr additive="base">
                                        <p:cTn id="43" dur="500" fill="hold"/>
                                        <p:tgtEl>
                                          <p:spTgt spid="24">
                                            <p:txEl>
                                              <p:pRg st="0" end="0"/>
                                            </p:txEl>
                                          </p:spTgt>
                                        </p:tgtEl>
                                        <p:attrNameLst>
                                          <p:attrName>ppt_y</p:attrName>
                                        </p:attrNameLst>
                                      </p:cBhvr>
                                      <p:tavLst>
                                        <p:tav tm="0">
                                          <p:val>
                                            <p:strVal val="#ppt_y"/>
                                          </p:val>
                                        </p:tav>
                                        <p:tav tm="100000">
                                          <p:val>
                                            <p:strVal val="#ppt_y"/>
                                          </p:val>
                                        </p:tav>
                                      </p:tavLst>
                                    </p:anim>
                                  </p:childTnLst>
                                </p:cTn>
                              </p:par>
                            </p:childTnLst>
                          </p:cTn>
                        </p:par>
                        <p:par>
                          <p:cTn id="44" fill="hold">
                            <p:stCondLst>
                              <p:cond delay="3350"/>
                            </p:stCondLst>
                            <p:childTnLst>
                              <p:par>
                                <p:cTn id="45" presetID="2" presetClass="entr" presetSubtype="1" decel="100000" fill="hold" grpId="0" nodeType="afterEffect">
                                  <p:stCondLst>
                                    <p:cond delay="25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250"/>
                                  </p:stCondLst>
                                  <p:childTnLst>
                                    <p:set>
                                      <p:cBhvr>
                                        <p:cTn id="50" dur="1" fill="hold">
                                          <p:stCondLst>
                                            <p:cond delay="0"/>
                                          </p:stCondLst>
                                        </p:cTn>
                                        <p:tgtEl>
                                          <p:spTgt spid="26">
                                            <p:txEl>
                                              <p:pRg st="0" end="0"/>
                                            </p:txEl>
                                          </p:spTgt>
                                        </p:tgtEl>
                                        <p:attrNameLst>
                                          <p:attrName>style.visibility</p:attrName>
                                        </p:attrNameLst>
                                      </p:cBhvr>
                                      <p:to>
                                        <p:strVal val="visible"/>
                                      </p:to>
                                    </p:set>
                                    <p:anim calcmode="lin" valueType="num">
                                      <p:cBhvr additive="base">
                                        <p:cTn id="5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52"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par>
                          <p:cTn id="53" fill="hold">
                            <p:stCondLst>
                              <p:cond delay="4100"/>
                            </p:stCondLst>
                            <p:childTnLst>
                              <p:par>
                                <p:cTn id="54" presetID="2" presetClass="entr" presetSubtype="1" decel="100000" fill="hold" grpId="0" nodeType="afterEffect">
                                  <p:stCondLst>
                                    <p:cond delay="25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500" fill="hold"/>
                                        <p:tgtEl>
                                          <p:spTgt spid="15"/>
                                        </p:tgtEl>
                                        <p:attrNameLst>
                                          <p:attrName>ppt_x</p:attrName>
                                        </p:attrNameLst>
                                      </p:cBhvr>
                                      <p:tavLst>
                                        <p:tav tm="0">
                                          <p:val>
                                            <p:strVal val="#ppt_x"/>
                                          </p:val>
                                        </p:tav>
                                        <p:tav tm="100000">
                                          <p:val>
                                            <p:strVal val="#ppt_x"/>
                                          </p:val>
                                        </p:tav>
                                      </p:tavLst>
                                    </p:anim>
                                    <p:anim calcmode="lin" valueType="num">
                                      <p:cBhvr additive="base">
                                        <p:cTn id="57" dur="500" fill="hold"/>
                                        <p:tgtEl>
                                          <p:spTgt spid="15"/>
                                        </p:tgtEl>
                                        <p:attrNameLst>
                                          <p:attrName>ppt_y</p:attrName>
                                        </p:attrNameLst>
                                      </p:cBhvr>
                                      <p:tavLst>
                                        <p:tav tm="0">
                                          <p:val>
                                            <p:strVal val="0-#ppt_h/2"/>
                                          </p:val>
                                        </p:tav>
                                        <p:tav tm="100000">
                                          <p:val>
                                            <p:strVal val="#ppt_y"/>
                                          </p:val>
                                        </p:tav>
                                      </p:tavLst>
                                    </p:anim>
                                  </p:childTnLst>
                                </p:cTn>
                              </p:par>
                              <p:par>
                                <p:cTn id="58" presetID="2" presetClass="entr" presetSubtype="2" decel="100000" fill="hold" grpId="0" nodeType="withEffect">
                                  <p:stCondLst>
                                    <p:cond delay="250"/>
                                  </p:stCondLst>
                                  <p:childTnLst>
                                    <p:set>
                                      <p:cBhvr>
                                        <p:cTn id="59" dur="1" fill="hold">
                                          <p:stCondLst>
                                            <p:cond delay="0"/>
                                          </p:stCondLst>
                                        </p:cTn>
                                        <p:tgtEl>
                                          <p:spTgt spid="28">
                                            <p:txEl>
                                              <p:pRg st="0" end="0"/>
                                            </p:txEl>
                                          </p:spTgt>
                                        </p:tgtEl>
                                        <p:attrNameLst>
                                          <p:attrName>style.visibility</p:attrName>
                                        </p:attrNameLst>
                                      </p:cBhvr>
                                      <p:to>
                                        <p:strVal val="visible"/>
                                      </p:to>
                                    </p:set>
                                    <p:anim calcmode="lin" valueType="num">
                                      <p:cBhvr additive="base">
                                        <p:cTn id="60" dur="500" fill="hold"/>
                                        <p:tgtEl>
                                          <p:spTgt spid="28">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28">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animBg="1"/>
      <p:bldP spid="13" grpId="0" animBg="1"/>
      <p:bldP spid="14" grpId="0" animBg="1"/>
      <p:bldP spid="15" grpId="0" animBg="1"/>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2" presetClass="entr" presetSubtype="2" decel="100000" fill="hold" nodeType="with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2"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1+#ppt_w/2"/>
                          </p:val>
                        </p:tav>
                        <p:tav tm="100000">
                          <p:val>
                            <p:strVal val="#ppt_x"/>
                          </p:val>
                        </p:tav>
                      </p:tavLst>
                    </p:anim>
                    <p:anim calcmode="lin" valueType="num">
                      <p:cBhvr additive="base">
                        <p:cTn dur="500" fill="hold"/>
                        <p:tgtEl>
                          <p:spTgt spid="24"/>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2"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2"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1+#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0-#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アーチ 19"/>
          <p:cNvSpPr/>
          <p:nvPr userDrawn="1"/>
        </p:nvSpPr>
        <p:spPr>
          <a:xfrm rot="3600000">
            <a:off x="1165671" y="294313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アーチ 20"/>
          <p:cNvSpPr/>
          <p:nvPr userDrawn="1"/>
        </p:nvSpPr>
        <p:spPr>
          <a:xfrm rot="6618510">
            <a:off x="1282259" y="305972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テキスト プレースホルダー 6"/>
          <p:cNvSpPr>
            <a:spLocks noGrp="1"/>
          </p:cNvSpPr>
          <p:nvPr>
            <p:ph type="body" sz="quarter" idx="15" hasCustomPrompt="1"/>
          </p:nvPr>
        </p:nvSpPr>
        <p:spPr>
          <a:xfrm>
            <a:off x="2023051" y="3178605"/>
            <a:ext cx="6833566"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14" hasCustomPrompt="1"/>
          </p:nvPr>
        </p:nvSpPr>
        <p:spPr>
          <a:xfrm>
            <a:off x="2709066" y="3884782"/>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7" name="アーチ 26"/>
          <p:cNvSpPr/>
          <p:nvPr userDrawn="1"/>
        </p:nvSpPr>
        <p:spPr>
          <a:xfrm rot="3600000">
            <a:off x="9415504" y="294003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アーチ 27"/>
          <p:cNvSpPr/>
          <p:nvPr userDrawn="1"/>
        </p:nvSpPr>
        <p:spPr>
          <a:xfrm rot="6618510">
            <a:off x="9532092" y="305662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6"/>
          <p:cNvSpPr>
            <a:spLocks noGrp="1"/>
          </p:cNvSpPr>
          <p:nvPr>
            <p:ph type="body" sz="quarter" idx="16" hasCustomPrompt="1"/>
          </p:nvPr>
        </p:nvSpPr>
        <p:spPr>
          <a:xfrm>
            <a:off x="10272884" y="3175508"/>
            <a:ext cx="6833566"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17" hasCustomPrompt="1"/>
          </p:nvPr>
        </p:nvSpPr>
        <p:spPr>
          <a:xfrm>
            <a:off x="10958899" y="3881685"/>
            <a:ext cx="6147552" cy="472674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7890196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750" fill="hold"/>
                                        <p:tgtEl>
                                          <p:spTgt spid="21"/>
                                        </p:tgtEl>
                                        <p:attrNameLst>
                                          <p:attrName>ppt_x</p:attrName>
                                        </p:attrNameLst>
                                      </p:cBhvr>
                                      <p:tavLst>
                                        <p:tav tm="0">
                                          <p:val>
                                            <p:strVal val="#ppt_x"/>
                                          </p:val>
                                        </p:tav>
                                        <p:tav tm="100000">
                                          <p:val>
                                            <p:strVal val="#ppt_x"/>
                                          </p:val>
                                        </p:tav>
                                      </p:tavLst>
                                    </p:anim>
                                    <p:anim calcmode="lin" valueType="num">
                                      <p:cBhvr additive="base">
                                        <p:cTn id="16" dur="750" fill="hold"/>
                                        <p:tgtEl>
                                          <p:spTgt spid="21"/>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750" fill="hold"/>
                                        <p:tgtEl>
                                          <p:spTgt spid="20"/>
                                        </p:tgtEl>
                                        <p:attrNameLst>
                                          <p:attrName>ppt_x</p:attrName>
                                        </p:attrNameLst>
                                      </p:cBhvr>
                                      <p:tavLst>
                                        <p:tav tm="0">
                                          <p:val>
                                            <p:strVal val="0-#ppt_w/2"/>
                                          </p:val>
                                        </p:tav>
                                        <p:tav tm="100000">
                                          <p:val>
                                            <p:strVal val="#ppt_x"/>
                                          </p:val>
                                        </p:tav>
                                      </p:tavLst>
                                    </p:anim>
                                    <p:anim calcmode="lin" valueType="num">
                                      <p:cBhvr additive="base">
                                        <p:cTn id="20" dur="750" fill="hold"/>
                                        <p:tgtEl>
                                          <p:spTgt spid="20"/>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750"/>
                                        <p:tgtEl>
                                          <p:spTgt spid="21"/>
                                        </p:tgtEl>
                                      </p:cBhvr>
                                    </p:animEffect>
                                    <p:anim calcmode="lin" valueType="num">
                                      <p:cBhvr>
                                        <p:cTn id="24" dur="750" fill="hold"/>
                                        <p:tgtEl>
                                          <p:spTgt spid="21"/>
                                        </p:tgtEl>
                                        <p:attrNameLst>
                                          <p:attrName>ppt_w</p:attrName>
                                        </p:attrNameLst>
                                      </p:cBhvr>
                                      <p:tavLst>
                                        <p:tav tm="0" fmla="#ppt_w*sin(2.5*pi*$)">
                                          <p:val>
                                            <p:fltVal val="0"/>
                                          </p:val>
                                        </p:tav>
                                        <p:tav tm="100000">
                                          <p:val>
                                            <p:fltVal val="1"/>
                                          </p:val>
                                        </p:tav>
                                      </p:tavLst>
                                    </p:anim>
                                    <p:anim calcmode="lin" valueType="num">
                                      <p:cBhvr>
                                        <p:cTn id="25" dur="750" fill="hold"/>
                                        <p:tgtEl>
                                          <p:spTgt spid="21"/>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750"/>
                                        <p:tgtEl>
                                          <p:spTgt spid="20"/>
                                        </p:tgtEl>
                                      </p:cBhvr>
                                    </p:animEffect>
                                    <p:anim calcmode="lin" valueType="num">
                                      <p:cBhvr>
                                        <p:cTn id="29" dur="750" fill="hold"/>
                                        <p:tgtEl>
                                          <p:spTgt spid="20"/>
                                        </p:tgtEl>
                                        <p:attrNameLst>
                                          <p:attrName>ppt_w</p:attrName>
                                        </p:attrNameLst>
                                      </p:cBhvr>
                                      <p:tavLst>
                                        <p:tav tm="0" fmla="#ppt_w*sin(2.5*pi*$)">
                                          <p:val>
                                            <p:fltVal val="0"/>
                                          </p:val>
                                        </p:tav>
                                        <p:tav tm="100000">
                                          <p:val>
                                            <p:fltVal val="1"/>
                                          </p:val>
                                        </p:tav>
                                      </p:tavLst>
                                    </p:anim>
                                    <p:anim calcmode="lin" valueType="num">
                                      <p:cBhvr>
                                        <p:cTn id="30" dur="750" fill="hold"/>
                                        <p:tgtEl>
                                          <p:spTgt spid="20"/>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22">
                                            <p:txEl>
                                              <p:pRg st="0" end="0"/>
                                            </p:txEl>
                                          </p:spTgt>
                                        </p:tgtEl>
                                        <p:attrNameLst>
                                          <p:attrName>style.visibility</p:attrName>
                                        </p:attrNameLst>
                                      </p:cBhvr>
                                      <p:to>
                                        <p:strVal val="visible"/>
                                      </p:to>
                                    </p:set>
                                    <p:anim calcmode="lin" valueType="num">
                                      <p:cBhvr additive="base">
                                        <p:cTn id="33" dur="500" fill="hold"/>
                                        <p:tgtEl>
                                          <p:spTgt spid="22">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22">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23">
                                            <p:txEl>
                                              <p:pRg st="0" end="0"/>
                                            </p:txEl>
                                          </p:spTgt>
                                        </p:tgtEl>
                                        <p:attrNameLst>
                                          <p:attrName>style.visibility</p:attrName>
                                        </p:attrNameLst>
                                      </p:cBhvr>
                                      <p:to>
                                        <p:strVal val="visible"/>
                                      </p:to>
                                    </p:set>
                                    <p:anim calcmode="lin" valueType="num">
                                      <p:cBhvr additive="base">
                                        <p:cTn id="38" dur="500" fill="hold"/>
                                        <p:tgtEl>
                                          <p:spTgt spid="23">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23">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750" fill="hold"/>
                                        <p:tgtEl>
                                          <p:spTgt spid="28"/>
                                        </p:tgtEl>
                                        <p:attrNameLst>
                                          <p:attrName>ppt_x</p:attrName>
                                        </p:attrNameLst>
                                      </p:cBhvr>
                                      <p:tavLst>
                                        <p:tav tm="0">
                                          <p:val>
                                            <p:strVal val="#ppt_x"/>
                                          </p:val>
                                        </p:tav>
                                        <p:tav tm="100000">
                                          <p:val>
                                            <p:strVal val="#ppt_x"/>
                                          </p:val>
                                        </p:tav>
                                      </p:tavLst>
                                    </p:anim>
                                    <p:anim calcmode="lin" valueType="num">
                                      <p:cBhvr additive="base">
                                        <p:cTn id="44" dur="750" fill="hold"/>
                                        <p:tgtEl>
                                          <p:spTgt spid="28"/>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anim calcmode="lin" valueType="num">
                                      <p:cBhvr additive="base">
                                        <p:cTn id="47" dur="750" fill="hold"/>
                                        <p:tgtEl>
                                          <p:spTgt spid="27"/>
                                        </p:tgtEl>
                                        <p:attrNameLst>
                                          <p:attrName>ppt_x</p:attrName>
                                        </p:attrNameLst>
                                      </p:cBhvr>
                                      <p:tavLst>
                                        <p:tav tm="0">
                                          <p:val>
                                            <p:strVal val="0-#ppt_w/2"/>
                                          </p:val>
                                        </p:tav>
                                        <p:tav tm="100000">
                                          <p:val>
                                            <p:strVal val="#ppt_x"/>
                                          </p:val>
                                        </p:tav>
                                      </p:tavLst>
                                    </p:anim>
                                    <p:anim calcmode="lin" valueType="num">
                                      <p:cBhvr additive="base">
                                        <p:cTn id="48" dur="750" fill="hold"/>
                                        <p:tgtEl>
                                          <p:spTgt spid="27"/>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fade">
                                      <p:cBhvr>
                                        <p:cTn id="51" dur="750"/>
                                        <p:tgtEl>
                                          <p:spTgt spid="28"/>
                                        </p:tgtEl>
                                      </p:cBhvr>
                                    </p:animEffect>
                                    <p:anim calcmode="lin" valueType="num">
                                      <p:cBhvr>
                                        <p:cTn id="52" dur="750" fill="hold"/>
                                        <p:tgtEl>
                                          <p:spTgt spid="28"/>
                                        </p:tgtEl>
                                        <p:attrNameLst>
                                          <p:attrName>ppt_w</p:attrName>
                                        </p:attrNameLst>
                                      </p:cBhvr>
                                      <p:tavLst>
                                        <p:tav tm="0" fmla="#ppt_w*sin(2.5*pi*$)">
                                          <p:val>
                                            <p:fltVal val="0"/>
                                          </p:val>
                                        </p:tav>
                                        <p:tav tm="100000">
                                          <p:val>
                                            <p:fltVal val="1"/>
                                          </p:val>
                                        </p:tav>
                                      </p:tavLst>
                                    </p:anim>
                                    <p:anim calcmode="lin" valueType="num">
                                      <p:cBhvr>
                                        <p:cTn id="53" dur="750" fill="hold"/>
                                        <p:tgtEl>
                                          <p:spTgt spid="28"/>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27"/>
                                        </p:tgtEl>
                                        <p:attrNameLst>
                                          <p:attrName>style.visibility</p:attrName>
                                        </p:attrNameLst>
                                      </p:cBhvr>
                                      <p:to>
                                        <p:strVal val="visible"/>
                                      </p:to>
                                    </p:set>
                                    <p:animEffect transition="in" filter="fade">
                                      <p:cBhvr>
                                        <p:cTn id="56" dur="750"/>
                                        <p:tgtEl>
                                          <p:spTgt spid="27"/>
                                        </p:tgtEl>
                                      </p:cBhvr>
                                    </p:animEffect>
                                    <p:anim calcmode="lin" valueType="num">
                                      <p:cBhvr>
                                        <p:cTn id="57" dur="750" fill="hold"/>
                                        <p:tgtEl>
                                          <p:spTgt spid="27"/>
                                        </p:tgtEl>
                                        <p:attrNameLst>
                                          <p:attrName>ppt_w</p:attrName>
                                        </p:attrNameLst>
                                      </p:cBhvr>
                                      <p:tavLst>
                                        <p:tav tm="0" fmla="#ppt_w*sin(2.5*pi*$)">
                                          <p:val>
                                            <p:fltVal val="0"/>
                                          </p:val>
                                        </p:tav>
                                        <p:tav tm="100000">
                                          <p:val>
                                            <p:fltVal val="1"/>
                                          </p:val>
                                        </p:tav>
                                      </p:tavLst>
                                    </p:anim>
                                    <p:anim calcmode="lin" valueType="num">
                                      <p:cBhvr>
                                        <p:cTn id="58" dur="750" fill="hold"/>
                                        <p:tgtEl>
                                          <p:spTgt spid="27"/>
                                        </p:tgtEl>
                                        <p:attrNameLst>
                                          <p:attrName>ppt_h</p:attrName>
                                        </p:attrNameLst>
                                      </p:cBhvr>
                                      <p:tavLst>
                                        <p:tav tm="0">
                                          <p:val>
                                            <p:strVal val="#ppt_h"/>
                                          </p:val>
                                        </p:tav>
                                        <p:tav tm="100000">
                                          <p:val>
                                            <p:strVal val="#ppt_h"/>
                                          </p:val>
                                        </p:tav>
                                      </p:tavLst>
                                    </p:anim>
                                  </p:childTnLst>
                                </p:cTn>
                              </p:par>
                              <p:par>
                                <p:cTn id="59" presetID="2" presetClass="entr" presetSubtype="3" decel="100000" fill="hold" grpId="0" nodeType="withEffect">
                                  <p:stCondLst>
                                    <p:cond delay="500"/>
                                  </p:stCondLst>
                                  <p:iterate type="wd">
                                    <p:tmPct val="10000"/>
                                  </p:iterate>
                                  <p:childTnLst>
                                    <p:set>
                                      <p:cBhvr>
                                        <p:cTn id="60" dur="1" fill="hold">
                                          <p:stCondLst>
                                            <p:cond delay="0"/>
                                          </p:stCondLst>
                                        </p:cTn>
                                        <p:tgtEl>
                                          <p:spTgt spid="29">
                                            <p:txEl>
                                              <p:pRg st="0" end="0"/>
                                            </p:txEl>
                                          </p:spTgt>
                                        </p:tgtEl>
                                        <p:attrNameLst>
                                          <p:attrName>style.visibility</p:attrName>
                                        </p:attrNameLst>
                                      </p:cBhvr>
                                      <p:to>
                                        <p:strVal val="visible"/>
                                      </p:to>
                                    </p:set>
                                    <p:anim calcmode="lin" valueType="num">
                                      <p:cBhvr additive="base">
                                        <p:cTn id="61"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9">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30">
                                            <p:txEl>
                                              <p:pRg st="0" end="0"/>
                                            </p:txEl>
                                          </p:spTgt>
                                        </p:tgtEl>
                                        <p:attrNameLst>
                                          <p:attrName>style.visibility</p:attrName>
                                        </p:attrNameLst>
                                      </p:cBhvr>
                                      <p:to>
                                        <p:strVal val="visible"/>
                                      </p:to>
                                    </p:set>
                                    <p:anim calcmode="lin" valueType="num">
                                      <p:cBhvr additive="base">
                                        <p:cTn id="66" dur="500" fill="hold"/>
                                        <p:tgtEl>
                                          <p:spTgt spid="30">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30">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20" grpId="0" animBg="1"/>
      <p:bldP spid="20" grpId="1" animBg="1"/>
      <p:bldP spid="21" grpId="0" animBg="1"/>
      <p:bldP spid="21" grpId="1" animBg="1"/>
      <p:bldP spid="22"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0-#ppt_h/2"/>
                          </p:val>
                        </p:tav>
                        <p:tav tm="100000">
                          <p:val>
                            <p:strVal val="#ppt_y"/>
                          </p:val>
                        </p:tav>
                      </p:tavLst>
                    </p:anim>
                  </p:childTnLst>
                </p:cTn>
              </p:par>
            </p:tnLst>
          </p:tmpl>
        </p:tmplLst>
      </p:bldP>
      <p:bldP spid="23"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3"/>
                        </p:tgtEl>
                        <p:attrNameLst>
                          <p:attrName>style.visibility</p:attrName>
                        </p:attrNameLst>
                      </p:cBhvr>
                      <p:to>
                        <p:strVal val="visible"/>
                      </p:to>
                    </p:set>
                    <p:anim calcmode="lin" valueType="num">
                      <p:cBhvr additive="base">
                        <p:cTn dur="500" fill="hold"/>
                        <p:tgtEl>
                          <p:spTgt spid="23"/>
                        </p:tgtEl>
                        <p:attrNameLst>
                          <p:attrName>ppt_x</p:attrName>
                        </p:attrNameLst>
                      </p:cBhvr>
                      <p:tavLst>
                        <p:tav tm="0">
                          <p:val>
                            <p:strVal val="1+#ppt_w/2"/>
                          </p:val>
                        </p:tav>
                        <p:tav tm="100000">
                          <p:val>
                            <p:strVal val="#ppt_x"/>
                          </p:val>
                        </p:tav>
                      </p:tavLst>
                    </p:anim>
                    <p:anim calcmode="lin" valueType="num">
                      <p:cBhvr additive="base">
                        <p:cTn dur="500" fill="hold"/>
                        <p:tgtEl>
                          <p:spTgt spid="23"/>
                        </p:tgtEl>
                        <p:attrNameLst>
                          <p:attrName>ppt_y</p:attrName>
                        </p:attrNameLst>
                      </p:cBhvr>
                      <p:tavLst>
                        <p:tav tm="0">
                          <p:val>
                            <p:strVal val="#ppt_y"/>
                          </p:val>
                        </p:tav>
                        <p:tav tm="100000">
                          <p:val>
                            <p:strVal val="#ppt_y"/>
                          </p:val>
                        </p:tav>
                      </p:tavLst>
                    </p:anim>
                  </p:childTnLst>
                </p:cTn>
              </p:par>
            </p:tnLst>
          </p:tmpl>
        </p:tmplLst>
      </p:bldP>
      <p:bldP spid="27" grpId="0" animBg="1"/>
      <p:bldP spid="27" grpId="1" animBg="1"/>
      <p:bldP spid="28" grpId="0" animBg="1"/>
      <p:bldP spid="28" grpId="1" animBg="1"/>
      <p:bldP spid="29" grpId="0" build="p">
        <p:tmplLst>
          <p:tmpl lvl="1">
            <p:tnLst>
              <p:par>
                <p:cTn presetID="2" presetClass="entr" presetSubtype="3" decel="100000" fill="hold" nodeType="withEffect">
                  <p:stCondLst>
                    <p:cond delay="500"/>
                  </p:stCondLst>
                  <p:iterate type="wd">
                    <p:tmPct val="10000"/>
                  </p:iterate>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0-#ppt_h/2"/>
                          </p:val>
                        </p:tav>
                        <p:tav tm="100000">
                          <p:val>
                            <p:strVal val="#ppt_y"/>
                          </p:val>
                        </p:tav>
                      </p:tavLst>
                    </p:anim>
                  </p:childTnLst>
                </p:cTn>
              </p:par>
            </p:tnLst>
          </p:tmpl>
        </p:tmplLst>
      </p:bldP>
      <p:bldP spid="30"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1+#ppt_w/2"/>
                          </p:val>
                        </p:tav>
                        <p:tav tm="100000">
                          <p:val>
                            <p:strVal val="#ppt_x"/>
                          </p:val>
                        </p:tav>
                      </p:tavLst>
                    </p:anim>
                    <p:anim calcmode="lin" valueType="num">
                      <p:cBhvr additive="base">
                        <p:cTn dur="500" fill="hold"/>
                        <p:tgtEl>
                          <p:spTgt spid="3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 Keywords and Descriptions">
    <p:spTree>
      <p:nvGrpSpPr>
        <p:cNvPr id="1" name=""/>
        <p:cNvGrpSpPr/>
        <p:nvPr/>
      </p:nvGrpSpPr>
      <p:grpSpPr>
        <a:xfrm>
          <a:off x="0" y="0"/>
          <a:ext cx="0" cy="0"/>
          <a:chOff x="0" y="0"/>
          <a:chExt cx="0" cy="0"/>
        </a:xfrm>
      </p:grpSpPr>
      <p:sp>
        <p:nvSpPr>
          <p:cNvPr id="38" name="角丸四角形 37"/>
          <p:cNvSpPr/>
          <p:nvPr userDrawn="1"/>
        </p:nvSpPr>
        <p:spPr>
          <a:xfrm>
            <a:off x="1246656" y="7912524"/>
            <a:ext cx="15794443" cy="1090364"/>
          </a:xfrm>
          <a:prstGeom prst="roundRect">
            <a:avLst>
              <a:gd name="adj" fmla="val 50000"/>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7" name="角丸四角形 36"/>
          <p:cNvSpPr/>
          <p:nvPr userDrawn="1"/>
        </p:nvSpPr>
        <p:spPr>
          <a:xfrm>
            <a:off x="1246656" y="6547141"/>
            <a:ext cx="15794443" cy="1090364"/>
          </a:xfrm>
          <a:prstGeom prst="roundRect">
            <a:avLst>
              <a:gd name="adj" fmla="val 50000"/>
            </a:avLst>
          </a:prstGeom>
          <a:solidFill>
            <a:schemeClr val="accent4">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6" name="角丸四角形 35"/>
          <p:cNvSpPr/>
          <p:nvPr userDrawn="1"/>
        </p:nvSpPr>
        <p:spPr>
          <a:xfrm>
            <a:off x="1246656" y="2450995"/>
            <a:ext cx="15794443" cy="1090364"/>
          </a:xfrm>
          <a:prstGeom prst="roundRect">
            <a:avLst>
              <a:gd name="adj" fmla="val 50000"/>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5" name="角丸四角形 34"/>
          <p:cNvSpPr/>
          <p:nvPr userDrawn="1"/>
        </p:nvSpPr>
        <p:spPr>
          <a:xfrm>
            <a:off x="1246656" y="3816377"/>
            <a:ext cx="15794443" cy="1090364"/>
          </a:xfrm>
          <a:prstGeom prst="roundRect">
            <a:avLst>
              <a:gd name="adj" fmla="val 50000"/>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3" name="角丸四角形 32"/>
          <p:cNvSpPr/>
          <p:nvPr userDrawn="1"/>
        </p:nvSpPr>
        <p:spPr>
          <a:xfrm>
            <a:off x="1246656" y="5181759"/>
            <a:ext cx="15794443" cy="1090364"/>
          </a:xfrm>
          <a:prstGeom prst="roundRect">
            <a:avLst>
              <a:gd name="adj" fmla="val 50000"/>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5" name="円/楕円 4"/>
          <p:cNvSpPr/>
          <p:nvPr userDrawn="1"/>
        </p:nvSpPr>
        <p:spPr>
          <a:xfrm>
            <a:off x="16057427" y="2582432"/>
            <a:ext cx="828000" cy="828000"/>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円/楕円 43"/>
          <p:cNvSpPr/>
          <p:nvPr userDrawn="1"/>
        </p:nvSpPr>
        <p:spPr>
          <a:xfrm>
            <a:off x="16057427" y="3947305"/>
            <a:ext cx="828000" cy="828000"/>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5" name="円/楕円 44"/>
          <p:cNvSpPr/>
          <p:nvPr userDrawn="1"/>
        </p:nvSpPr>
        <p:spPr>
          <a:xfrm>
            <a:off x="16057427" y="5312687"/>
            <a:ext cx="828000" cy="828000"/>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6" name="円/楕円 45"/>
          <p:cNvSpPr/>
          <p:nvPr userDrawn="1"/>
        </p:nvSpPr>
        <p:spPr>
          <a:xfrm>
            <a:off x="16057427" y="6678578"/>
            <a:ext cx="828000" cy="828000"/>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4"/>
              </a:solidFill>
            </a:endParaRPr>
          </a:p>
        </p:txBody>
      </p:sp>
      <p:sp>
        <p:nvSpPr>
          <p:cNvPr id="47" name="円/楕円 46"/>
          <p:cNvSpPr/>
          <p:nvPr userDrawn="1"/>
        </p:nvSpPr>
        <p:spPr>
          <a:xfrm>
            <a:off x="16057427" y="8043961"/>
            <a:ext cx="828000" cy="828000"/>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16" hasCustomPrompt="1"/>
          </p:nvPr>
        </p:nvSpPr>
        <p:spPr>
          <a:xfrm>
            <a:off x="6922703" y="2456986"/>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20" hasCustomPrompt="1"/>
          </p:nvPr>
        </p:nvSpPr>
        <p:spPr>
          <a:xfrm>
            <a:off x="6922703" y="3822368"/>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2" hasCustomPrompt="1"/>
          </p:nvPr>
        </p:nvSpPr>
        <p:spPr>
          <a:xfrm>
            <a:off x="6922703" y="5187750"/>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4" hasCustomPrompt="1"/>
          </p:nvPr>
        </p:nvSpPr>
        <p:spPr>
          <a:xfrm>
            <a:off x="6922703" y="6553132"/>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6" hasCustomPrompt="1"/>
          </p:nvPr>
        </p:nvSpPr>
        <p:spPr>
          <a:xfrm>
            <a:off x="6922703" y="7918515"/>
            <a:ext cx="8996169" cy="1078383"/>
          </a:xfrm>
        </p:spPr>
        <p:txBody>
          <a:bodyPr anchor="ctr">
            <a:norm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9" name="角丸四角形 18"/>
          <p:cNvSpPr/>
          <p:nvPr userDrawn="1"/>
        </p:nvSpPr>
        <p:spPr>
          <a:xfrm>
            <a:off x="1385199" y="2581923"/>
            <a:ext cx="5112067" cy="828509"/>
          </a:xfrm>
          <a:prstGeom prst="roundRect">
            <a:avLst>
              <a:gd name="adj" fmla="val 50000"/>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0" name="角丸四角形 19"/>
          <p:cNvSpPr/>
          <p:nvPr userDrawn="1"/>
        </p:nvSpPr>
        <p:spPr>
          <a:xfrm>
            <a:off x="1385199" y="3947305"/>
            <a:ext cx="5112067" cy="828509"/>
          </a:xfrm>
          <a:prstGeom prst="roundRect">
            <a:avLst>
              <a:gd name="adj" fmla="val 50000"/>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1" name="角丸四角形 20"/>
          <p:cNvSpPr/>
          <p:nvPr userDrawn="1"/>
        </p:nvSpPr>
        <p:spPr>
          <a:xfrm>
            <a:off x="1385199" y="8043452"/>
            <a:ext cx="5112067" cy="828509"/>
          </a:xfrm>
          <a:prstGeom prst="roundRect">
            <a:avLst>
              <a:gd name="adj" fmla="val 50000"/>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3" name="角丸四角形 22"/>
          <p:cNvSpPr/>
          <p:nvPr userDrawn="1"/>
        </p:nvSpPr>
        <p:spPr>
          <a:xfrm>
            <a:off x="1385199" y="5312687"/>
            <a:ext cx="5112067" cy="828509"/>
          </a:xfrm>
          <a:prstGeom prst="roundRect">
            <a:avLst>
              <a:gd name="adj" fmla="val 50000"/>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25" name="角丸四角形 24"/>
          <p:cNvSpPr/>
          <p:nvPr userDrawn="1"/>
        </p:nvSpPr>
        <p:spPr>
          <a:xfrm>
            <a:off x="1385199" y="6678069"/>
            <a:ext cx="5112067" cy="828509"/>
          </a:xfrm>
          <a:prstGeom prst="roundRect">
            <a:avLst>
              <a:gd name="adj" fmla="val 50000"/>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sz="2400" dirty="0">
              <a:solidFill>
                <a:schemeClr val="bg1"/>
              </a:solidFill>
              <a:latin typeface="Route 159 Light" pitchFamily="50" charset="0"/>
            </a:endParaRPr>
          </a:p>
        </p:txBody>
      </p:sp>
      <p:sp>
        <p:nvSpPr>
          <p:cNvPr id="39" name="テキスト プレースホルダー 6"/>
          <p:cNvSpPr>
            <a:spLocks noGrp="1"/>
          </p:cNvSpPr>
          <p:nvPr>
            <p:ph type="body" sz="quarter" idx="27" hasCustomPrompt="1"/>
          </p:nvPr>
        </p:nvSpPr>
        <p:spPr>
          <a:xfrm>
            <a:off x="1680652" y="2723411"/>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28" hasCustomPrompt="1"/>
          </p:nvPr>
        </p:nvSpPr>
        <p:spPr>
          <a:xfrm>
            <a:off x="1680652" y="8184940"/>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29" hasCustomPrompt="1"/>
          </p:nvPr>
        </p:nvSpPr>
        <p:spPr>
          <a:xfrm>
            <a:off x="1680652" y="4088792"/>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2" name="テキスト プレースホルダー 6"/>
          <p:cNvSpPr>
            <a:spLocks noGrp="1"/>
          </p:cNvSpPr>
          <p:nvPr>
            <p:ph type="body" sz="quarter" idx="30" hasCustomPrompt="1"/>
          </p:nvPr>
        </p:nvSpPr>
        <p:spPr>
          <a:xfrm>
            <a:off x="1680652" y="5454174"/>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31" hasCustomPrompt="1"/>
          </p:nvPr>
        </p:nvSpPr>
        <p:spPr>
          <a:xfrm>
            <a:off x="1680652" y="6819556"/>
            <a:ext cx="4521160" cy="545533"/>
          </a:xfrm>
        </p:spPr>
        <p:txBody>
          <a:bodyPr anchor="ctr">
            <a:noAutofit/>
          </a:bodyPr>
          <a:lstStyle>
            <a:lvl1pPr algn="ct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342838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ppt_x"/>
                                          </p:val>
                                        </p:tav>
                                        <p:tav tm="100000">
                                          <p:val>
                                            <p:strVal val="#ppt_x"/>
                                          </p:val>
                                        </p:tav>
                                      </p:tavLst>
                                    </p:anim>
                                    <p:anim calcmode="lin" valueType="num">
                                      <p:cBhvr additive="base">
                                        <p:cTn id="16" dur="75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 calcmode="lin" valueType="num">
                                      <p:cBhvr additive="base">
                                        <p:cTn id="19" dur="75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0" dur="75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par>
                          <p:cTn id="21" fill="hold">
                            <p:stCondLst>
                              <p:cond delay="1250"/>
                            </p:stCondLst>
                            <p:childTnLst>
                              <p:par>
                                <p:cTn id="22" presetID="16" presetClass="entr" presetSubtype="37" fill="hold" grpId="0"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barn(outVertical)">
                                      <p:cBhvr>
                                        <p:cTn id="24" dur="500"/>
                                        <p:tgtEl>
                                          <p:spTgt spid="36"/>
                                        </p:tgtEl>
                                      </p:cBhvr>
                                    </p:animEffect>
                                  </p:childTnLst>
                                </p:cTn>
                              </p:par>
                            </p:childTnLst>
                          </p:cTn>
                        </p:par>
                        <p:par>
                          <p:cTn id="25" fill="hold">
                            <p:stCondLst>
                              <p:cond delay="1750"/>
                            </p:stCondLst>
                            <p:childTnLst>
                              <p:par>
                                <p:cTn id="26" presetID="22" presetClass="entr" presetSubtype="8" fill="hold" grpId="0" nodeType="afterEffect">
                                  <p:stCondLst>
                                    <p:cond delay="250"/>
                                  </p:stCondLst>
                                  <p:childTnLst>
                                    <p:set>
                                      <p:cBhvr>
                                        <p:cTn id="27" dur="1" fill="hold">
                                          <p:stCondLst>
                                            <p:cond delay="0"/>
                                          </p:stCondLst>
                                        </p:cTn>
                                        <p:tgtEl>
                                          <p:spTgt spid="18">
                                            <p:txEl>
                                              <p:pRg st="0" end="0"/>
                                            </p:txEl>
                                          </p:spTgt>
                                        </p:tgtEl>
                                        <p:attrNameLst>
                                          <p:attrName>style.visibility</p:attrName>
                                        </p:attrNameLst>
                                      </p:cBhvr>
                                      <p:to>
                                        <p:strVal val="visible"/>
                                      </p:to>
                                    </p:set>
                                    <p:animEffect transition="in" filter="wipe(left)">
                                      <p:cBhvr>
                                        <p:cTn id="28" dur="500"/>
                                        <p:tgtEl>
                                          <p:spTgt spid="18">
                                            <p:txEl>
                                              <p:pRg st="0" end="0"/>
                                            </p:txEl>
                                          </p:spTgt>
                                        </p:tgtEl>
                                      </p:cBhvr>
                                    </p:animEffect>
                                  </p:childTnLst>
                                </p:cTn>
                              </p:par>
                              <p:par>
                                <p:cTn id="29" presetID="2" presetClass="entr" presetSubtype="8" decel="10000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additive="base">
                                        <p:cTn id="31" dur="1000" fill="hold"/>
                                        <p:tgtEl>
                                          <p:spTgt spid="5"/>
                                        </p:tgtEl>
                                        <p:attrNameLst>
                                          <p:attrName>ppt_x</p:attrName>
                                        </p:attrNameLst>
                                      </p:cBhvr>
                                      <p:tavLst>
                                        <p:tav tm="0">
                                          <p:val>
                                            <p:strVal val="0-#ppt_w/2"/>
                                          </p:val>
                                        </p:tav>
                                        <p:tav tm="100000">
                                          <p:val>
                                            <p:strVal val="#ppt_x"/>
                                          </p:val>
                                        </p:tav>
                                      </p:tavLst>
                                    </p:anim>
                                    <p:anim calcmode="lin" valueType="num">
                                      <p:cBhvr additive="base">
                                        <p:cTn id="32" dur="1000" fill="hold"/>
                                        <p:tgtEl>
                                          <p:spTgt spid="5"/>
                                        </p:tgtEl>
                                        <p:attrNameLst>
                                          <p:attrName>ppt_y</p:attrName>
                                        </p:attrNameLst>
                                      </p:cBhvr>
                                      <p:tavLst>
                                        <p:tav tm="0">
                                          <p:val>
                                            <p:strVal val="#ppt_y"/>
                                          </p:val>
                                        </p:tav>
                                        <p:tav tm="100000">
                                          <p:val>
                                            <p:strVal val="#ppt_y"/>
                                          </p:val>
                                        </p:tav>
                                      </p:tavLst>
                                    </p:anim>
                                  </p:childTnLst>
                                </p:cTn>
                              </p:par>
                              <p:par>
                                <p:cTn id="33" presetID="10" presetClass="entr" presetSubtype="0" fill="hold" grpId="1"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fade">
                                      <p:cBhvr>
                                        <p:cTn id="35" dur="750"/>
                                        <p:tgtEl>
                                          <p:spTgt spid="5"/>
                                        </p:tgtEl>
                                      </p:cBhvr>
                                    </p:animEffect>
                                  </p:childTnLst>
                                </p:cTn>
                              </p:par>
                            </p:childTnLst>
                          </p:cTn>
                        </p:par>
                        <p:par>
                          <p:cTn id="36" fill="hold">
                            <p:stCondLst>
                              <p:cond delay="2750"/>
                            </p:stCondLst>
                            <p:childTnLst>
                              <p:par>
                                <p:cTn id="37" presetID="2" presetClass="entr" presetSubtype="4" decel="100000" fill="hold" grpId="0" nodeType="afterEffect">
                                  <p:stCondLst>
                                    <p:cond delay="25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750" fill="hold"/>
                                        <p:tgtEl>
                                          <p:spTgt spid="20"/>
                                        </p:tgtEl>
                                        <p:attrNameLst>
                                          <p:attrName>ppt_x</p:attrName>
                                        </p:attrNameLst>
                                      </p:cBhvr>
                                      <p:tavLst>
                                        <p:tav tm="0">
                                          <p:val>
                                            <p:strVal val="#ppt_x"/>
                                          </p:val>
                                        </p:tav>
                                        <p:tav tm="100000">
                                          <p:val>
                                            <p:strVal val="#ppt_x"/>
                                          </p:val>
                                        </p:tav>
                                      </p:tavLst>
                                    </p:anim>
                                    <p:anim calcmode="lin" valueType="num">
                                      <p:cBhvr additive="base">
                                        <p:cTn id="40" dur="75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decel="100000" fill="hold" grpId="0" nodeType="withEffect">
                                  <p:stCondLst>
                                    <p:cond delay="250"/>
                                  </p:stCondLst>
                                  <p:childTnLst>
                                    <p:set>
                                      <p:cBhvr>
                                        <p:cTn id="42" dur="1" fill="hold">
                                          <p:stCondLst>
                                            <p:cond delay="0"/>
                                          </p:stCondLst>
                                        </p:cTn>
                                        <p:tgtEl>
                                          <p:spTgt spid="41">
                                            <p:txEl>
                                              <p:pRg st="0" end="0"/>
                                            </p:txEl>
                                          </p:spTgt>
                                        </p:tgtEl>
                                        <p:attrNameLst>
                                          <p:attrName>style.visibility</p:attrName>
                                        </p:attrNameLst>
                                      </p:cBhvr>
                                      <p:to>
                                        <p:strVal val="visible"/>
                                      </p:to>
                                    </p:set>
                                    <p:anim calcmode="lin" valueType="num">
                                      <p:cBhvr additive="base">
                                        <p:cTn id="43" dur="750" fill="hold"/>
                                        <p:tgtEl>
                                          <p:spTgt spid="41">
                                            <p:txEl>
                                              <p:pRg st="0" end="0"/>
                                            </p:txEl>
                                          </p:spTgt>
                                        </p:tgtEl>
                                        <p:attrNameLst>
                                          <p:attrName>ppt_x</p:attrName>
                                        </p:attrNameLst>
                                      </p:cBhvr>
                                      <p:tavLst>
                                        <p:tav tm="0">
                                          <p:val>
                                            <p:strVal val="#ppt_x"/>
                                          </p:val>
                                        </p:tav>
                                        <p:tav tm="100000">
                                          <p:val>
                                            <p:strVal val="#ppt_x"/>
                                          </p:val>
                                        </p:tav>
                                      </p:tavLst>
                                    </p:anim>
                                    <p:anim calcmode="lin" valueType="num">
                                      <p:cBhvr additive="base">
                                        <p:cTn id="44" dur="750" fill="hold"/>
                                        <p:tgtEl>
                                          <p:spTgt spid="41">
                                            <p:txEl>
                                              <p:pRg st="0" end="0"/>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750"/>
                            </p:stCondLst>
                            <p:childTnLst>
                              <p:par>
                                <p:cTn id="46" presetID="16" presetClass="entr" presetSubtype="37" fill="hold" grpId="0" nodeType="after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barn(outVertical)">
                                      <p:cBhvr>
                                        <p:cTn id="48" dur="500"/>
                                        <p:tgtEl>
                                          <p:spTgt spid="35"/>
                                        </p:tgtEl>
                                      </p:cBhvr>
                                    </p:animEffect>
                                  </p:childTnLst>
                                </p:cTn>
                              </p:par>
                            </p:childTnLst>
                          </p:cTn>
                        </p:par>
                        <p:par>
                          <p:cTn id="49" fill="hold">
                            <p:stCondLst>
                              <p:cond delay="4250"/>
                            </p:stCondLst>
                            <p:childTnLst>
                              <p:par>
                                <p:cTn id="50" presetID="22" presetClass="entr" presetSubtype="8" fill="hold" grpId="0" nodeType="afterEffect">
                                  <p:stCondLst>
                                    <p:cond delay="250"/>
                                  </p:stCondLst>
                                  <p:childTnLst>
                                    <p:set>
                                      <p:cBhvr>
                                        <p:cTn id="51" dur="1" fill="hold">
                                          <p:stCondLst>
                                            <p:cond delay="0"/>
                                          </p:stCondLst>
                                        </p:cTn>
                                        <p:tgtEl>
                                          <p:spTgt spid="22">
                                            <p:txEl>
                                              <p:pRg st="0" end="0"/>
                                            </p:txEl>
                                          </p:spTgt>
                                        </p:tgtEl>
                                        <p:attrNameLst>
                                          <p:attrName>style.visibility</p:attrName>
                                        </p:attrNameLst>
                                      </p:cBhvr>
                                      <p:to>
                                        <p:strVal val="visible"/>
                                      </p:to>
                                    </p:set>
                                    <p:animEffect transition="in" filter="wipe(left)">
                                      <p:cBhvr>
                                        <p:cTn id="52" dur="500"/>
                                        <p:tgtEl>
                                          <p:spTgt spid="22">
                                            <p:txEl>
                                              <p:pRg st="0" end="0"/>
                                            </p:txEl>
                                          </p:spTgt>
                                        </p:tgtEl>
                                      </p:cBhvr>
                                    </p:animEffect>
                                  </p:childTnLst>
                                </p:cTn>
                              </p:par>
                              <p:par>
                                <p:cTn id="53" presetID="2" presetClass="entr" presetSubtype="8" decel="100000" fill="hold" grpId="0" nodeType="withEffect">
                                  <p:stCondLst>
                                    <p:cond delay="0"/>
                                  </p:stCondLst>
                                  <p:childTnLst>
                                    <p:set>
                                      <p:cBhvr>
                                        <p:cTn id="54" dur="1" fill="hold">
                                          <p:stCondLst>
                                            <p:cond delay="0"/>
                                          </p:stCondLst>
                                        </p:cTn>
                                        <p:tgtEl>
                                          <p:spTgt spid="44"/>
                                        </p:tgtEl>
                                        <p:attrNameLst>
                                          <p:attrName>style.visibility</p:attrName>
                                        </p:attrNameLst>
                                      </p:cBhvr>
                                      <p:to>
                                        <p:strVal val="visible"/>
                                      </p:to>
                                    </p:set>
                                    <p:anim calcmode="lin" valueType="num">
                                      <p:cBhvr additive="base">
                                        <p:cTn id="55" dur="1000" fill="hold"/>
                                        <p:tgtEl>
                                          <p:spTgt spid="44"/>
                                        </p:tgtEl>
                                        <p:attrNameLst>
                                          <p:attrName>ppt_x</p:attrName>
                                        </p:attrNameLst>
                                      </p:cBhvr>
                                      <p:tavLst>
                                        <p:tav tm="0">
                                          <p:val>
                                            <p:strVal val="0-#ppt_w/2"/>
                                          </p:val>
                                        </p:tav>
                                        <p:tav tm="100000">
                                          <p:val>
                                            <p:strVal val="#ppt_x"/>
                                          </p:val>
                                        </p:tav>
                                      </p:tavLst>
                                    </p:anim>
                                    <p:anim calcmode="lin" valueType="num">
                                      <p:cBhvr additive="base">
                                        <p:cTn id="56" dur="1000" fill="hold"/>
                                        <p:tgtEl>
                                          <p:spTgt spid="44"/>
                                        </p:tgtEl>
                                        <p:attrNameLst>
                                          <p:attrName>ppt_y</p:attrName>
                                        </p:attrNameLst>
                                      </p:cBhvr>
                                      <p:tavLst>
                                        <p:tav tm="0">
                                          <p:val>
                                            <p:strVal val="#ppt_y"/>
                                          </p:val>
                                        </p:tav>
                                        <p:tav tm="100000">
                                          <p:val>
                                            <p:strVal val="#ppt_y"/>
                                          </p:val>
                                        </p:tav>
                                      </p:tavLst>
                                    </p:anim>
                                  </p:childTnLst>
                                </p:cTn>
                              </p:par>
                              <p:par>
                                <p:cTn id="57" presetID="10" presetClass="entr" presetSubtype="0" fill="hold" grpId="1" nodeType="withEffect">
                                  <p:stCondLst>
                                    <p:cond delay="0"/>
                                  </p:stCondLst>
                                  <p:childTnLst>
                                    <p:set>
                                      <p:cBhvr>
                                        <p:cTn id="58" dur="1" fill="hold">
                                          <p:stCondLst>
                                            <p:cond delay="0"/>
                                          </p:stCondLst>
                                        </p:cTn>
                                        <p:tgtEl>
                                          <p:spTgt spid="44"/>
                                        </p:tgtEl>
                                        <p:attrNameLst>
                                          <p:attrName>style.visibility</p:attrName>
                                        </p:attrNameLst>
                                      </p:cBhvr>
                                      <p:to>
                                        <p:strVal val="visible"/>
                                      </p:to>
                                    </p:set>
                                    <p:animEffect transition="in" filter="fade">
                                      <p:cBhvr>
                                        <p:cTn id="59" dur="750"/>
                                        <p:tgtEl>
                                          <p:spTgt spid="44"/>
                                        </p:tgtEl>
                                      </p:cBhvr>
                                    </p:animEffect>
                                  </p:childTnLst>
                                </p:cTn>
                              </p:par>
                            </p:childTnLst>
                          </p:cTn>
                        </p:par>
                        <p:par>
                          <p:cTn id="60" fill="hold">
                            <p:stCondLst>
                              <p:cond delay="5250"/>
                            </p:stCondLst>
                            <p:childTnLst>
                              <p:par>
                                <p:cTn id="61" presetID="2" presetClass="entr" presetSubtype="4" decel="100000" fill="hold" grpId="0" nodeType="afterEffect">
                                  <p:stCondLst>
                                    <p:cond delay="250"/>
                                  </p:stCondLst>
                                  <p:childTnLst>
                                    <p:set>
                                      <p:cBhvr>
                                        <p:cTn id="62" dur="1" fill="hold">
                                          <p:stCondLst>
                                            <p:cond delay="0"/>
                                          </p:stCondLst>
                                        </p:cTn>
                                        <p:tgtEl>
                                          <p:spTgt spid="23"/>
                                        </p:tgtEl>
                                        <p:attrNameLst>
                                          <p:attrName>style.visibility</p:attrName>
                                        </p:attrNameLst>
                                      </p:cBhvr>
                                      <p:to>
                                        <p:strVal val="visible"/>
                                      </p:to>
                                    </p:set>
                                    <p:anim calcmode="lin" valueType="num">
                                      <p:cBhvr additive="base">
                                        <p:cTn id="63" dur="750" fill="hold"/>
                                        <p:tgtEl>
                                          <p:spTgt spid="23"/>
                                        </p:tgtEl>
                                        <p:attrNameLst>
                                          <p:attrName>ppt_x</p:attrName>
                                        </p:attrNameLst>
                                      </p:cBhvr>
                                      <p:tavLst>
                                        <p:tav tm="0">
                                          <p:val>
                                            <p:strVal val="#ppt_x"/>
                                          </p:val>
                                        </p:tav>
                                        <p:tav tm="100000">
                                          <p:val>
                                            <p:strVal val="#ppt_x"/>
                                          </p:val>
                                        </p:tav>
                                      </p:tavLst>
                                    </p:anim>
                                    <p:anim calcmode="lin" valueType="num">
                                      <p:cBhvr additive="base">
                                        <p:cTn id="64" dur="750" fill="hold"/>
                                        <p:tgtEl>
                                          <p:spTgt spid="23"/>
                                        </p:tgtEl>
                                        <p:attrNameLst>
                                          <p:attrName>ppt_y</p:attrName>
                                        </p:attrNameLst>
                                      </p:cBhvr>
                                      <p:tavLst>
                                        <p:tav tm="0">
                                          <p:val>
                                            <p:strVal val="1+#ppt_h/2"/>
                                          </p:val>
                                        </p:tav>
                                        <p:tav tm="100000">
                                          <p:val>
                                            <p:strVal val="#ppt_y"/>
                                          </p:val>
                                        </p:tav>
                                      </p:tavLst>
                                    </p:anim>
                                  </p:childTnLst>
                                </p:cTn>
                              </p:par>
                              <p:par>
                                <p:cTn id="65" presetID="2" presetClass="entr" presetSubtype="4" decel="100000" fill="hold" grpId="0" nodeType="withEffect">
                                  <p:stCondLst>
                                    <p:cond delay="250"/>
                                  </p:stCondLst>
                                  <p:childTnLst>
                                    <p:set>
                                      <p:cBhvr>
                                        <p:cTn id="66" dur="1" fill="hold">
                                          <p:stCondLst>
                                            <p:cond delay="0"/>
                                          </p:stCondLst>
                                        </p:cTn>
                                        <p:tgtEl>
                                          <p:spTgt spid="42">
                                            <p:txEl>
                                              <p:pRg st="0" end="0"/>
                                            </p:txEl>
                                          </p:spTgt>
                                        </p:tgtEl>
                                        <p:attrNameLst>
                                          <p:attrName>style.visibility</p:attrName>
                                        </p:attrNameLst>
                                      </p:cBhvr>
                                      <p:to>
                                        <p:strVal val="visible"/>
                                      </p:to>
                                    </p:set>
                                    <p:anim calcmode="lin" valueType="num">
                                      <p:cBhvr additive="base">
                                        <p:cTn id="67" dur="75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68" dur="75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par>
                          <p:cTn id="69" fill="hold">
                            <p:stCondLst>
                              <p:cond delay="6250"/>
                            </p:stCondLst>
                            <p:childTnLst>
                              <p:par>
                                <p:cTn id="70" presetID="16" presetClass="entr" presetSubtype="37" fill="hold" grpId="0" nodeType="afterEffect">
                                  <p:stCondLst>
                                    <p:cond delay="0"/>
                                  </p:stCondLst>
                                  <p:childTnLst>
                                    <p:set>
                                      <p:cBhvr>
                                        <p:cTn id="71" dur="1" fill="hold">
                                          <p:stCondLst>
                                            <p:cond delay="0"/>
                                          </p:stCondLst>
                                        </p:cTn>
                                        <p:tgtEl>
                                          <p:spTgt spid="33"/>
                                        </p:tgtEl>
                                        <p:attrNameLst>
                                          <p:attrName>style.visibility</p:attrName>
                                        </p:attrNameLst>
                                      </p:cBhvr>
                                      <p:to>
                                        <p:strVal val="visible"/>
                                      </p:to>
                                    </p:set>
                                    <p:animEffect transition="in" filter="barn(outVertical)">
                                      <p:cBhvr>
                                        <p:cTn id="72" dur="500"/>
                                        <p:tgtEl>
                                          <p:spTgt spid="33"/>
                                        </p:tgtEl>
                                      </p:cBhvr>
                                    </p:animEffect>
                                  </p:childTnLst>
                                </p:cTn>
                              </p:par>
                            </p:childTnLst>
                          </p:cTn>
                        </p:par>
                        <p:par>
                          <p:cTn id="73" fill="hold">
                            <p:stCondLst>
                              <p:cond delay="6750"/>
                            </p:stCondLst>
                            <p:childTnLst>
                              <p:par>
                                <p:cTn id="74" presetID="22" presetClass="entr" presetSubtype="8" fill="hold" grpId="0" nodeType="afterEffect">
                                  <p:stCondLst>
                                    <p:cond delay="250"/>
                                  </p:stCondLst>
                                  <p:childTnLst>
                                    <p:set>
                                      <p:cBhvr>
                                        <p:cTn id="75" dur="1" fill="hold">
                                          <p:stCondLst>
                                            <p:cond delay="0"/>
                                          </p:stCondLst>
                                        </p:cTn>
                                        <p:tgtEl>
                                          <p:spTgt spid="24">
                                            <p:txEl>
                                              <p:pRg st="0" end="0"/>
                                            </p:txEl>
                                          </p:spTgt>
                                        </p:tgtEl>
                                        <p:attrNameLst>
                                          <p:attrName>style.visibility</p:attrName>
                                        </p:attrNameLst>
                                      </p:cBhvr>
                                      <p:to>
                                        <p:strVal val="visible"/>
                                      </p:to>
                                    </p:set>
                                    <p:animEffect transition="in" filter="wipe(left)">
                                      <p:cBhvr>
                                        <p:cTn id="76" dur="500"/>
                                        <p:tgtEl>
                                          <p:spTgt spid="24">
                                            <p:txEl>
                                              <p:pRg st="0" end="0"/>
                                            </p:txEl>
                                          </p:spTgt>
                                        </p:tgtEl>
                                      </p:cBhvr>
                                    </p:animEffect>
                                  </p:childTnLst>
                                </p:cTn>
                              </p:par>
                              <p:par>
                                <p:cTn id="77" presetID="2" presetClass="entr" presetSubtype="8" decel="100000" fill="hold" grpId="0" nodeType="withEffect">
                                  <p:stCondLst>
                                    <p:cond delay="0"/>
                                  </p:stCondLst>
                                  <p:childTnLst>
                                    <p:set>
                                      <p:cBhvr>
                                        <p:cTn id="78" dur="1" fill="hold">
                                          <p:stCondLst>
                                            <p:cond delay="0"/>
                                          </p:stCondLst>
                                        </p:cTn>
                                        <p:tgtEl>
                                          <p:spTgt spid="45"/>
                                        </p:tgtEl>
                                        <p:attrNameLst>
                                          <p:attrName>style.visibility</p:attrName>
                                        </p:attrNameLst>
                                      </p:cBhvr>
                                      <p:to>
                                        <p:strVal val="visible"/>
                                      </p:to>
                                    </p:set>
                                    <p:anim calcmode="lin" valueType="num">
                                      <p:cBhvr additive="base">
                                        <p:cTn id="79" dur="1000" fill="hold"/>
                                        <p:tgtEl>
                                          <p:spTgt spid="45"/>
                                        </p:tgtEl>
                                        <p:attrNameLst>
                                          <p:attrName>ppt_x</p:attrName>
                                        </p:attrNameLst>
                                      </p:cBhvr>
                                      <p:tavLst>
                                        <p:tav tm="0">
                                          <p:val>
                                            <p:strVal val="0-#ppt_w/2"/>
                                          </p:val>
                                        </p:tav>
                                        <p:tav tm="100000">
                                          <p:val>
                                            <p:strVal val="#ppt_x"/>
                                          </p:val>
                                        </p:tav>
                                      </p:tavLst>
                                    </p:anim>
                                    <p:anim calcmode="lin" valueType="num">
                                      <p:cBhvr additive="base">
                                        <p:cTn id="80" dur="1000" fill="hold"/>
                                        <p:tgtEl>
                                          <p:spTgt spid="45"/>
                                        </p:tgtEl>
                                        <p:attrNameLst>
                                          <p:attrName>ppt_y</p:attrName>
                                        </p:attrNameLst>
                                      </p:cBhvr>
                                      <p:tavLst>
                                        <p:tav tm="0">
                                          <p:val>
                                            <p:strVal val="#ppt_y"/>
                                          </p:val>
                                        </p:tav>
                                        <p:tav tm="100000">
                                          <p:val>
                                            <p:strVal val="#ppt_y"/>
                                          </p:val>
                                        </p:tav>
                                      </p:tavLst>
                                    </p:anim>
                                  </p:childTnLst>
                                </p:cTn>
                              </p:par>
                              <p:par>
                                <p:cTn id="81" presetID="10" presetClass="entr" presetSubtype="0" fill="hold" grpId="1" nodeType="withEffect">
                                  <p:stCondLst>
                                    <p:cond delay="0"/>
                                  </p:stCondLst>
                                  <p:childTnLst>
                                    <p:set>
                                      <p:cBhvr>
                                        <p:cTn id="82" dur="1" fill="hold">
                                          <p:stCondLst>
                                            <p:cond delay="0"/>
                                          </p:stCondLst>
                                        </p:cTn>
                                        <p:tgtEl>
                                          <p:spTgt spid="45"/>
                                        </p:tgtEl>
                                        <p:attrNameLst>
                                          <p:attrName>style.visibility</p:attrName>
                                        </p:attrNameLst>
                                      </p:cBhvr>
                                      <p:to>
                                        <p:strVal val="visible"/>
                                      </p:to>
                                    </p:set>
                                    <p:animEffect transition="in" filter="fade">
                                      <p:cBhvr>
                                        <p:cTn id="83" dur="750"/>
                                        <p:tgtEl>
                                          <p:spTgt spid="45"/>
                                        </p:tgtEl>
                                      </p:cBhvr>
                                    </p:animEffect>
                                  </p:childTnLst>
                                </p:cTn>
                              </p:par>
                            </p:childTnLst>
                          </p:cTn>
                        </p:par>
                        <p:par>
                          <p:cTn id="84" fill="hold">
                            <p:stCondLst>
                              <p:cond delay="7750"/>
                            </p:stCondLst>
                            <p:childTnLst>
                              <p:par>
                                <p:cTn id="85" presetID="2" presetClass="entr" presetSubtype="4" decel="100000" fill="hold" grpId="0" nodeType="afterEffect">
                                  <p:stCondLst>
                                    <p:cond delay="250"/>
                                  </p:stCondLst>
                                  <p:childTnLst>
                                    <p:set>
                                      <p:cBhvr>
                                        <p:cTn id="86" dur="1" fill="hold">
                                          <p:stCondLst>
                                            <p:cond delay="0"/>
                                          </p:stCondLst>
                                        </p:cTn>
                                        <p:tgtEl>
                                          <p:spTgt spid="25"/>
                                        </p:tgtEl>
                                        <p:attrNameLst>
                                          <p:attrName>style.visibility</p:attrName>
                                        </p:attrNameLst>
                                      </p:cBhvr>
                                      <p:to>
                                        <p:strVal val="visible"/>
                                      </p:to>
                                    </p:set>
                                    <p:anim calcmode="lin" valueType="num">
                                      <p:cBhvr additive="base">
                                        <p:cTn id="87" dur="750" fill="hold"/>
                                        <p:tgtEl>
                                          <p:spTgt spid="25"/>
                                        </p:tgtEl>
                                        <p:attrNameLst>
                                          <p:attrName>ppt_x</p:attrName>
                                        </p:attrNameLst>
                                      </p:cBhvr>
                                      <p:tavLst>
                                        <p:tav tm="0">
                                          <p:val>
                                            <p:strVal val="#ppt_x"/>
                                          </p:val>
                                        </p:tav>
                                        <p:tav tm="100000">
                                          <p:val>
                                            <p:strVal val="#ppt_x"/>
                                          </p:val>
                                        </p:tav>
                                      </p:tavLst>
                                    </p:anim>
                                    <p:anim calcmode="lin" valueType="num">
                                      <p:cBhvr additive="base">
                                        <p:cTn id="88" dur="750" fill="hold"/>
                                        <p:tgtEl>
                                          <p:spTgt spid="25"/>
                                        </p:tgtEl>
                                        <p:attrNameLst>
                                          <p:attrName>ppt_y</p:attrName>
                                        </p:attrNameLst>
                                      </p:cBhvr>
                                      <p:tavLst>
                                        <p:tav tm="0">
                                          <p:val>
                                            <p:strVal val="1+#ppt_h/2"/>
                                          </p:val>
                                        </p:tav>
                                        <p:tav tm="100000">
                                          <p:val>
                                            <p:strVal val="#ppt_y"/>
                                          </p:val>
                                        </p:tav>
                                      </p:tavLst>
                                    </p:anim>
                                  </p:childTnLst>
                                </p:cTn>
                              </p:par>
                              <p:par>
                                <p:cTn id="89" presetID="2" presetClass="entr" presetSubtype="4" decel="100000" fill="hold" grpId="0" nodeType="withEffect">
                                  <p:stCondLst>
                                    <p:cond delay="250"/>
                                  </p:stCondLst>
                                  <p:childTnLst>
                                    <p:set>
                                      <p:cBhvr>
                                        <p:cTn id="90" dur="1" fill="hold">
                                          <p:stCondLst>
                                            <p:cond delay="0"/>
                                          </p:stCondLst>
                                        </p:cTn>
                                        <p:tgtEl>
                                          <p:spTgt spid="43">
                                            <p:txEl>
                                              <p:pRg st="0" end="0"/>
                                            </p:txEl>
                                          </p:spTgt>
                                        </p:tgtEl>
                                        <p:attrNameLst>
                                          <p:attrName>style.visibility</p:attrName>
                                        </p:attrNameLst>
                                      </p:cBhvr>
                                      <p:to>
                                        <p:strVal val="visible"/>
                                      </p:to>
                                    </p:set>
                                    <p:anim calcmode="lin" valueType="num">
                                      <p:cBhvr additive="base">
                                        <p:cTn id="91" dur="750" fill="hold"/>
                                        <p:tgtEl>
                                          <p:spTgt spid="43">
                                            <p:txEl>
                                              <p:pRg st="0" end="0"/>
                                            </p:txEl>
                                          </p:spTgt>
                                        </p:tgtEl>
                                        <p:attrNameLst>
                                          <p:attrName>ppt_x</p:attrName>
                                        </p:attrNameLst>
                                      </p:cBhvr>
                                      <p:tavLst>
                                        <p:tav tm="0">
                                          <p:val>
                                            <p:strVal val="#ppt_x"/>
                                          </p:val>
                                        </p:tav>
                                        <p:tav tm="100000">
                                          <p:val>
                                            <p:strVal val="#ppt_x"/>
                                          </p:val>
                                        </p:tav>
                                      </p:tavLst>
                                    </p:anim>
                                    <p:anim calcmode="lin" valueType="num">
                                      <p:cBhvr additive="base">
                                        <p:cTn id="92" dur="750" fill="hold"/>
                                        <p:tgtEl>
                                          <p:spTgt spid="43">
                                            <p:txEl>
                                              <p:pRg st="0" end="0"/>
                                            </p:txEl>
                                          </p:spTgt>
                                        </p:tgtEl>
                                        <p:attrNameLst>
                                          <p:attrName>ppt_y</p:attrName>
                                        </p:attrNameLst>
                                      </p:cBhvr>
                                      <p:tavLst>
                                        <p:tav tm="0">
                                          <p:val>
                                            <p:strVal val="1+#ppt_h/2"/>
                                          </p:val>
                                        </p:tav>
                                        <p:tav tm="100000">
                                          <p:val>
                                            <p:strVal val="#ppt_y"/>
                                          </p:val>
                                        </p:tav>
                                      </p:tavLst>
                                    </p:anim>
                                  </p:childTnLst>
                                </p:cTn>
                              </p:par>
                            </p:childTnLst>
                          </p:cTn>
                        </p:par>
                        <p:par>
                          <p:cTn id="93" fill="hold">
                            <p:stCondLst>
                              <p:cond delay="8750"/>
                            </p:stCondLst>
                            <p:childTnLst>
                              <p:par>
                                <p:cTn id="94" presetID="16" presetClass="entr" presetSubtype="37" fill="hold" grpId="0" nodeType="afterEffect">
                                  <p:stCondLst>
                                    <p:cond delay="0"/>
                                  </p:stCondLst>
                                  <p:childTnLst>
                                    <p:set>
                                      <p:cBhvr>
                                        <p:cTn id="95" dur="1" fill="hold">
                                          <p:stCondLst>
                                            <p:cond delay="0"/>
                                          </p:stCondLst>
                                        </p:cTn>
                                        <p:tgtEl>
                                          <p:spTgt spid="37"/>
                                        </p:tgtEl>
                                        <p:attrNameLst>
                                          <p:attrName>style.visibility</p:attrName>
                                        </p:attrNameLst>
                                      </p:cBhvr>
                                      <p:to>
                                        <p:strVal val="visible"/>
                                      </p:to>
                                    </p:set>
                                    <p:animEffect transition="in" filter="barn(outVertical)">
                                      <p:cBhvr>
                                        <p:cTn id="96" dur="500"/>
                                        <p:tgtEl>
                                          <p:spTgt spid="37"/>
                                        </p:tgtEl>
                                      </p:cBhvr>
                                    </p:animEffect>
                                  </p:childTnLst>
                                </p:cTn>
                              </p:par>
                            </p:childTnLst>
                          </p:cTn>
                        </p:par>
                        <p:par>
                          <p:cTn id="97" fill="hold">
                            <p:stCondLst>
                              <p:cond delay="9250"/>
                            </p:stCondLst>
                            <p:childTnLst>
                              <p:par>
                                <p:cTn id="98" presetID="22" presetClass="entr" presetSubtype="8" fill="hold" grpId="0" nodeType="afterEffect">
                                  <p:stCondLst>
                                    <p:cond delay="250"/>
                                  </p:stCondLst>
                                  <p:childTnLst>
                                    <p:set>
                                      <p:cBhvr>
                                        <p:cTn id="99" dur="1" fill="hold">
                                          <p:stCondLst>
                                            <p:cond delay="0"/>
                                          </p:stCondLst>
                                        </p:cTn>
                                        <p:tgtEl>
                                          <p:spTgt spid="26">
                                            <p:txEl>
                                              <p:pRg st="0" end="0"/>
                                            </p:txEl>
                                          </p:spTgt>
                                        </p:tgtEl>
                                        <p:attrNameLst>
                                          <p:attrName>style.visibility</p:attrName>
                                        </p:attrNameLst>
                                      </p:cBhvr>
                                      <p:to>
                                        <p:strVal val="visible"/>
                                      </p:to>
                                    </p:set>
                                    <p:animEffect transition="in" filter="wipe(left)">
                                      <p:cBhvr>
                                        <p:cTn id="100" dur="500"/>
                                        <p:tgtEl>
                                          <p:spTgt spid="26">
                                            <p:txEl>
                                              <p:pRg st="0" end="0"/>
                                            </p:txEl>
                                          </p:spTgt>
                                        </p:tgtEl>
                                      </p:cBhvr>
                                    </p:animEffect>
                                  </p:childTnLst>
                                </p:cTn>
                              </p:par>
                              <p:par>
                                <p:cTn id="101" presetID="2" presetClass="entr" presetSubtype="8" decel="100000" fill="hold" grpId="0" nodeType="withEffect">
                                  <p:stCondLst>
                                    <p:cond delay="0"/>
                                  </p:stCondLst>
                                  <p:childTnLst>
                                    <p:set>
                                      <p:cBhvr>
                                        <p:cTn id="102" dur="1" fill="hold">
                                          <p:stCondLst>
                                            <p:cond delay="0"/>
                                          </p:stCondLst>
                                        </p:cTn>
                                        <p:tgtEl>
                                          <p:spTgt spid="46"/>
                                        </p:tgtEl>
                                        <p:attrNameLst>
                                          <p:attrName>style.visibility</p:attrName>
                                        </p:attrNameLst>
                                      </p:cBhvr>
                                      <p:to>
                                        <p:strVal val="visible"/>
                                      </p:to>
                                    </p:set>
                                    <p:anim calcmode="lin" valueType="num">
                                      <p:cBhvr additive="base">
                                        <p:cTn id="103" dur="1000" fill="hold"/>
                                        <p:tgtEl>
                                          <p:spTgt spid="46"/>
                                        </p:tgtEl>
                                        <p:attrNameLst>
                                          <p:attrName>ppt_x</p:attrName>
                                        </p:attrNameLst>
                                      </p:cBhvr>
                                      <p:tavLst>
                                        <p:tav tm="0">
                                          <p:val>
                                            <p:strVal val="0-#ppt_w/2"/>
                                          </p:val>
                                        </p:tav>
                                        <p:tav tm="100000">
                                          <p:val>
                                            <p:strVal val="#ppt_x"/>
                                          </p:val>
                                        </p:tav>
                                      </p:tavLst>
                                    </p:anim>
                                    <p:anim calcmode="lin" valueType="num">
                                      <p:cBhvr additive="base">
                                        <p:cTn id="104" dur="1000" fill="hold"/>
                                        <p:tgtEl>
                                          <p:spTgt spid="46"/>
                                        </p:tgtEl>
                                        <p:attrNameLst>
                                          <p:attrName>ppt_y</p:attrName>
                                        </p:attrNameLst>
                                      </p:cBhvr>
                                      <p:tavLst>
                                        <p:tav tm="0">
                                          <p:val>
                                            <p:strVal val="#ppt_y"/>
                                          </p:val>
                                        </p:tav>
                                        <p:tav tm="100000">
                                          <p:val>
                                            <p:strVal val="#ppt_y"/>
                                          </p:val>
                                        </p:tav>
                                      </p:tavLst>
                                    </p:anim>
                                  </p:childTnLst>
                                </p:cTn>
                              </p:par>
                              <p:par>
                                <p:cTn id="105" presetID="10" presetClass="entr" presetSubtype="0" fill="hold" grpId="1" nodeType="withEffect">
                                  <p:stCondLst>
                                    <p:cond delay="0"/>
                                  </p:stCondLst>
                                  <p:childTnLst>
                                    <p:set>
                                      <p:cBhvr>
                                        <p:cTn id="106" dur="1" fill="hold">
                                          <p:stCondLst>
                                            <p:cond delay="0"/>
                                          </p:stCondLst>
                                        </p:cTn>
                                        <p:tgtEl>
                                          <p:spTgt spid="46"/>
                                        </p:tgtEl>
                                        <p:attrNameLst>
                                          <p:attrName>style.visibility</p:attrName>
                                        </p:attrNameLst>
                                      </p:cBhvr>
                                      <p:to>
                                        <p:strVal val="visible"/>
                                      </p:to>
                                    </p:set>
                                    <p:animEffect transition="in" filter="fade">
                                      <p:cBhvr>
                                        <p:cTn id="107" dur="750"/>
                                        <p:tgtEl>
                                          <p:spTgt spid="46"/>
                                        </p:tgtEl>
                                      </p:cBhvr>
                                    </p:animEffect>
                                  </p:childTnLst>
                                </p:cTn>
                              </p:par>
                            </p:childTnLst>
                          </p:cTn>
                        </p:par>
                        <p:par>
                          <p:cTn id="108" fill="hold">
                            <p:stCondLst>
                              <p:cond delay="10250"/>
                            </p:stCondLst>
                            <p:childTnLst>
                              <p:par>
                                <p:cTn id="109" presetID="2" presetClass="entr" presetSubtype="4" decel="100000" fill="hold" grpId="0" nodeType="afterEffect">
                                  <p:stCondLst>
                                    <p:cond delay="250"/>
                                  </p:stCondLst>
                                  <p:childTnLst>
                                    <p:set>
                                      <p:cBhvr>
                                        <p:cTn id="110" dur="1" fill="hold">
                                          <p:stCondLst>
                                            <p:cond delay="0"/>
                                          </p:stCondLst>
                                        </p:cTn>
                                        <p:tgtEl>
                                          <p:spTgt spid="21"/>
                                        </p:tgtEl>
                                        <p:attrNameLst>
                                          <p:attrName>style.visibility</p:attrName>
                                        </p:attrNameLst>
                                      </p:cBhvr>
                                      <p:to>
                                        <p:strVal val="visible"/>
                                      </p:to>
                                    </p:set>
                                    <p:anim calcmode="lin" valueType="num">
                                      <p:cBhvr additive="base">
                                        <p:cTn id="111" dur="750" fill="hold"/>
                                        <p:tgtEl>
                                          <p:spTgt spid="21"/>
                                        </p:tgtEl>
                                        <p:attrNameLst>
                                          <p:attrName>ppt_x</p:attrName>
                                        </p:attrNameLst>
                                      </p:cBhvr>
                                      <p:tavLst>
                                        <p:tav tm="0">
                                          <p:val>
                                            <p:strVal val="#ppt_x"/>
                                          </p:val>
                                        </p:tav>
                                        <p:tav tm="100000">
                                          <p:val>
                                            <p:strVal val="#ppt_x"/>
                                          </p:val>
                                        </p:tav>
                                      </p:tavLst>
                                    </p:anim>
                                    <p:anim calcmode="lin" valueType="num">
                                      <p:cBhvr additive="base">
                                        <p:cTn id="112" dur="750" fill="hold"/>
                                        <p:tgtEl>
                                          <p:spTgt spid="21"/>
                                        </p:tgtEl>
                                        <p:attrNameLst>
                                          <p:attrName>ppt_y</p:attrName>
                                        </p:attrNameLst>
                                      </p:cBhvr>
                                      <p:tavLst>
                                        <p:tav tm="0">
                                          <p:val>
                                            <p:strVal val="1+#ppt_h/2"/>
                                          </p:val>
                                        </p:tav>
                                        <p:tav tm="100000">
                                          <p:val>
                                            <p:strVal val="#ppt_y"/>
                                          </p:val>
                                        </p:tav>
                                      </p:tavLst>
                                    </p:anim>
                                  </p:childTnLst>
                                </p:cTn>
                              </p:par>
                              <p:par>
                                <p:cTn id="113" presetID="2" presetClass="entr" presetSubtype="4" decel="100000" fill="hold" grpId="0" nodeType="withEffect">
                                  <p:stCondLst>
                                    <p:cond delay="250"/>
                                  </p:stCondLst>
                                  <p:childTnLst>
                                    <p:set>
                                      <p:cBhvr>
                                        <p:cTn id="114" dur="1" fill="hold">
                                          <p:stCondLst>
                                            <p:cond delay="0"/>
                                          </p:stCondLst>
                                        </p:cTn>
                                        <p:tgtEl>
                                          <p:spTgt spid="40">
                                            <p:txEl>
                                              <p:pRg st="0" end="0"/>
                                            </p:txEl>
                                          </p:spTgt>
                                        </p:tgtEl>
                                        <p:attrNameLst>
                                          <p:attrName>style.visibility</p:attrName>
                                        </p:attrNameLst>
                                      </p:cBhvr>
                                      <p:to>
                                        <p:strVal val="visible"/>
                                      </p:to>
                                    </p:set>
                                    <p:anim calcmode="lin" valueType="num">
                                      <p:cBhvr additive="base">
                                        <p:cTn id="115" dur="7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16" dur="7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17" fill="hold">
                            <p:stCondLst>
                              <p:cond delay="11250"/>
                            </p:stCondLst>
                            <p:childTnLst>
                              <p:par>
                                <p:cTn id="118" presetID="16" presetClass="entr" presetSubtype="37" fill="hold" grpId="0" nodeType="afterEffect">
                                  <p:stCondLst>
                                    <p:cond delay="0"/>
                                  </p:stCondLst>
                                  <p:childTnLst>
                                    <p:set>
                                      <p:cBhvr>
                                        <p:cTn id="119" dur="1" fill="hold">
                                          <p:stCondLst>
                                            <p:cond delay="0"/>
                                          </p:stCondLst>
                                        </p:cTn>
                                        <p:tgtEl>
                                          <p:spTgt spid="38"/>
                                        </p:tgtEl>
                                        <p:attrNameLst>
                                          <p:attrName>style.visibility</p:attrName>
                                        </p:attrNameLst>
                                      </p:cBhvr>
                                      <p:to>
                                        <p:strVal val="visible"/>
                                      </p:to>
                                    </p:set>
                                    <p:animEffect transition="in" filter="barn(outVertical)">
                                      <p:cBhvr>
                                        <p:cTn id="120" dur="500"/>
                                        <p:tgtEl>
                                          <p:spTgt spid="38"/>
                                        </p:tgtEl>
                                      </p:cBhvr>
                                    </p:animEffect>
                                  </p:childTnLst>
                                </p:cTn>
                              </p:par>
                            </p:childTnLst>
                          </p:cTn>
                        </p:par>
                        <p:par>
                          <p:cTn id="121" fill="hold">
                            <p:stCondLst>
                              <p:cond delay="11750"/>
                            </p:stCondLst>
                            <p:childTnLst>
                              <p:par>
                                <p:cTn id="122" presetID="22" presetClass="entr" presetSubtype="8" fill="hold" grpId="0" nodeType="afterEffect">
                                  <p:stCondLst>
                                    <p:cond delay="250"/>
                                  </p:stCondLst>
                                  <p:childTnLst>
                                    <p:set>
                                      <p:cBhvr>
                                        <p:cTn id="123" dur="1" fill="hold">
                                          <p:stCondLst>
                                            <p:cond delay="0"/>
                                          </p:stCondLst>
                                        </p:cTn>
                                        <p:tgtEl>
                                          <p:spTgt spid="28">
                                            <p:txEl>
                                              <p:pRg st="0" end="0"/>
                                            </p:txEl>
                                          </p:spTgt>
                                        </p:tgtEl>
                                        <p:attrNameLst>
                                          <p:attrName>style.visibility</p:attrName>
                                        </p:attrNameLst>
                                      </p:cBhvr>
                                      <p:to>
                                        <p:strVal val="visible"/>
                                      </p:to>
                                    </p:set>
                                    <p:animEffect transition="in" filter="wipe(left)">
                                      <p:cBhvr>
                                        <p:cTn id="124" dur="500"/>
                                        <p:tgtEl>
                                          <p:spTgt spid="28">
                                            <p:txEl>
                                              <p:pRg st="0" end="0"/>
                                            </p:txEl>
                                          </p:spTgt>
                                        </p:tgtEl>
                                      </p:cBhvr>
                                    </p:animEffect>
                                  </p:childTnLst>
                                </p:cTn>
                              </p:par>
                              <p:par>
                                <p:cTn id="125" presetID="2" presetClass="entr" presetSubtype="8" decel="100000" fill="hold" grpId="0" nodeType="withEffect">
                                  <p:stCondLst>
                                    <p:cond delay="0"/>
                                  </p:stCondLst>
                                  <p:childTnLst>
                                    <p:set>
                                      <p:cBhvr>
                                        <p:cTn id="126" dur="1" fill="hold">
                                          <p:stCondLst>
                                            <p:cond delay="0"/>
                                          </p:stCondLst>
                                        </p:cTn>
                                        <p:tgtEl>
                                          <p:spTgt spid="47"/>
                                        </p:tgtEl>
                                        <p:attrNameLst>
                                          <p:attrName>style.visibility</p:attrName>
                                        </p:attrNameLst>
                                      </p:cBhvr>
                                      <p:to>
                                        <p:strVal val="visible"/>
                                      </p:to>
                                    </p:set>
                                    <p:anim calcmode="lin" valueType="num">
                                      <p:cBhvr additive="base">
                                        <p:cTn id="127" dur="1000" fill="hold"/>
                                        <p:tgtEl>
                                          <p:spTgt spid="47"/>
                                        </p:tgtEl>
                                        <p:attrNameLst>
                                          <p:attrName>ppt_x</p:attrName>
                                        </p:attrNameLst>
                                      </p:cBhvr>
                                      <p:tavLst>
                                        <p:tav tm="0">
                                          <p:val>
                                            <p:strVal val="0-#ppt_w/2"/>
                                          </p:val>
                                        </p:tav>
                                        <p:tav tm="100000">
                                          <p:val>
                                            <p:strVal val="#ppt_x"/>
                                          </p:val>
                                        </p:tav>
                                      </p:tavLst>
                                    </p:anim>
                                    <p:anim calcmode="lin" valueType="num">
                                      <p:cBhvr additive="base">
                                        <p:cTn id="128" dur="1000" fill="hold"/>
                                        <p:tgtEl>
                                          <p:spTgt spid="47"/>
                                        </p:tgtEl>
                                        <p:attrNameLst>
                                          <p:attrName>ppt_y</p:attrName>
                                        </p:attrNameLst>
                                      </p:cBhvr>
                                      <p:tavLst>
                                        <p:tav tm="0">
                                          <p:val>
                                            <p:strVal val="#ppt_y"/>
                                          </p:val>
                                        </p:tav>
                                        <p:tav tm="100000">
                                          <p:val>
                                            <p:strVal val="#ppt_y"/>
                                          </p:val>
                                        </p:tav>
                                      </p:tavLst>
                                    </p:anim>
                                  </p:childTnLst>
                                </p:cTn>
                              </p:par>
                              <p:par>
                                <p:cTn id="129" presetID="10" presetClass="entr" presetSubtype="0" fill="hold" grpId="1"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75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7" grpId="0" animBg="1"/>
      <p:bldP spid="36" grpId="0" animBg="1"/>
      <p:bldP spid="35" grpId="0" animBg="1"/>
      <p:bldP spid="33" grpId="0" animBg="1"/>
      <p:bldP spid="5" grpId="0" animBg="1"/>
      <p:bldP spid="5" grpId="1" animBg="1"/>
      <p:bldP spid="44" grpId="0" animBg="1"/>
      <p:bldP spid="44" grpId="1" animBg="1"/>
      <p:bldP spid="45" grpId="0" animBg="1"/>
      <p:bldP spid="45" grpId="1" animBg="1"/>
      <p:bldP spid="46" grpId="0" animBg="1"/>
      <p:bldP spid="46" grpId="1" animBg="1"/>
      <p:bldP spid="47" grpId="0" animBg="1"/>
      <p:bldP spid="47" grpId="1"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build="p">
        <p:tmplLst>
          <p:tmpl lvl="1">
            <p:tnLst>
              <p:par>
                <p:cTn presetID="22" presetClass="entr" presetSubtype="8"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Effect transition="in" filter="wipe(left)">
                      <p:cBhvr>
                        <p:cTn dur="500"/>
                        <p:tgtEl>
                          <p:spTgt spid="22"/>
                        </p:tgtEl>
                      </p:cBhvr>
                    </p:animEffect>
                  </p:childTnLst>
                </p:cTn>
              </p:par>
            </p:tnLst>
          </p:tmpl>
        </p:tmplLst>
      </p:bldP>
      <p:bldP spid="24" grpId="0" build="p">
        <p:tmplLst>
          <p:tmpl lvl="1">
            <p:tnLst>
              <p:par>
                <p:cTn presetID="22" presetClass="entr" presetSubtype="8" fill="hold" nodeType="afterEffect">
                  <p:stCondLst>
                    <p:cond delay="25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6" grpId="0" build="p">
        <p:tmplLst>
          <p:tmpl lvl="1">
            <p:tnLst>
              <p:par>
                <p:cTn presetID="22" presetClass="entr" presetSubtype="8"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8" grpId="0" build="p">
        <p:tmplLst>
          <p:tmpl lvl="1">
            <p:tnLst>
              <p:par>
                <p:cTn presetID="22" presetClass="entr" presetSubtype="8" fill="hold" nodeType="afterEffect">
                  <p:stCondLst>
                    <p:cond delay="250"/>
                  </p:stCondLst>
                  <p:childTnLst>
                    <p:set>
                      <p:cBhvr>
                        <p:cTn dur="1" fill="hold">
                          <p:stCondLst>
                            <p:cond delay="0"/>
                          </p:stCondLst>
                        </p:cTn>
                        <p:tgtEl>
                          <p:spTgt spid="28"/>
                        </p:tgtEl>
                        <p:attrNameLst>
                          <p:attrName>style.visibility</p:attrName>
                        </p:attrNameLst>
                      </p:cBhvr>
                      <p:to>
                        <p:strVal val="visible"/>
                      </p:to>
                    </p:set>
                    <p:animEffect transition="in" filter="wipe(left)">
                      <p:cBhvr>
                        <p:cTn dur="500"/>
                        <p:tgtEl>
                          <p:spTgt spid="28"/>
                        </p:tgtEl>
                      </p:cBhvr>
                    </p:animEffect>
                  </p:childTnLst>
                </p:cTn>
              </p:par>
            </p:tnLst>
          </p:tmpl>
        </p:tmplLst>
      </p:bldP>
      <p:bldP spid="19" grpId="0" animBg="1"/>
      <p:bldP spid="20" grpId="0" animBg="1"/>
      <p:bldP spid="21" grpId="0" animBg="1"/>
      <p:bldP spid="23" grpId="0" animBg="1"/>
      <p:bldP spid="25" grpId="0" animBg="1"/>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ppt_x"/>
                          </p:val>
                        </p:tav>
                        <p:tav tm="100000">
                          <p:val>
                            <p:strVal val="#ppt_x"/>
                          </p:val>
                        </p:tav>
                      </p:tavLst>
                    </p:anim>
                    <p:anim calcmode="lin" valueType="num">
                      <p:cBhvr additive="base">
                        <p:cTn dur="750" fill="hold"/>
                        <p:tgtEl>
                          <p:spTgt spid="39"/>
                        </p:tgtEl>
                        <p:attrNameLst>
                          <p:attrName>ppt_y</p:attrName>
                        </p:attrNameLst>
                      </p:cBhvr>
                      <p:tavLst>
                        <p:tav tm="0">
                          <p:val>
                            <p:strVal val="1+#ppt_h/2"/>
                          </p:val>
                        </p:tav>
                        <p:tav tm="100000">
                          <p:val>
                            <p:strVal val="#ppt_y"/>
                          </p:val>
                        </p:tav>
                      </p:tavLst>
                    </p:anim>
                  </p:childTnLst>
                </p:cTn>
              </p:par>
            </p:tnLst>
          </p:tmpl>
        </p:tmplLst>
      </p:bldP>
      <p:bldP spid="40" grpId="0" build="p">
        <p:tmplLst>
          <p:tmpl lvl="1">
            <p:tnLst>
              <p:par>
                <p:cTn presetID="2" presetClass="entr" presetSubtype="4" decel="100000" fill="hold" nodeType="withEffect">
                  <p:stCondLst>
                    <p:cond delay="25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750" fill="hold"/>
                        <p:tgtEl>
                          <p:spTgt spid="40"/>
                        </p:tgtEl>
                        <p:attrNameLst>
                          <p:attrName>ppt_x</p:attrName>
                        </p:attrNameLst>
                      </p:cBhvr>
                      <p:tavLst>
                        <p:tav tm="0">
                          <p:val>
                            <p:strVal val="#ppt_x"/>
                          </p:val>
                        </p:tav>
                        <p:tav tm="100000">
                          <p:val>
                            <p:strVal val="#ppt_x"/>
                          </p:val>
                        </p:tav>
                      </p:tavLst>
                    </p:anim>
                    <p:anim calcmode="lin" valueType="num">
                      <p:cBhvr additive="base">
                        <p:cTn dur="750" fill="hold"/>
                        <p:tgtEl>
                          <p:spTgt spid="40"/>
                        </p:tgtEl>
                        <p:attrNameLst>
                          <p:attrName>ppt_y</p:attrName>
                        </p:attrNameLst>
                      </p:cBhvr>
                      <p:tavLst>
                        <p:tav tm="0">
                          <p:val>
                            <p:strVal val="1+#ppt_h/2"/>
                          </p:val>
                        </p:tav>
                        <p:tav tm="100000">
                          <p:val>
                            <p:strVal val="#ppt_y"/>
                          </p:val>
                        </p:tav>
                      </p:tavLst>
                    </p:anim>
                  </p:childTnLst>
                </p:cTn>
              </p:par>
            </p:tnLst>
          </p:tmpl>
        </p:tmplLst>
      </p:bldP>
      <p:bldP spid="41" grpId="0" build="p">
        <p:tmplLst>
          <p:tmpl lvl="1">
            <p:tnLst>
              <p:par>
                <p:cTn presetID="2" presetClass="entr" presetSubtype="4" decel="100000" fill="hold" nodeType="with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750" fill="hold"/>
                        <p:tgtEl>
                          <p:spTgt spid="41"/>
                        </p:tgtEl>
                        <p:attrNameLst>
                          <p:attrName>ppt_x</p:attrName>
                        </p:attrNameLst>
                      </p:cBhvr>
                      <p:tavLst>
                        <p:tav tm="0">
                          <p:val>
                            <p:strVal val="#ppt_x"/>
                          </p:val>
                        </p:tav>
                        <p:tav tm="100000">
                          <p:val>
                            <p:strVal val="#ppt_x"/>
                          </p:val>
                        </p:tav>
                      </p:tavLst>
                    </p:anim>
                    <p:anim calcmode="lin" valueType="num">
                      <p:cBhvr additive="base">
                        <p:cTn dur="750" fill="hold"/>
                        <p:tgtEl>
                          <p:spTgt spid="41"/>
                        </p:tgtEl>
                        <p:attrNameLst>
                          <p:attrName>ppt_y</p:attrName>
                        </p:attrNameLst>
                      </p:cBhvr>
                      <p:tavLst>
                        <p:tav tm="0">
                          <p:val>
                            <p:strVal val="1+#ppt_h/2"/>
                          </p:val>
                        </p:tav>
                        <p:tav tm="100000">
                          <p:val>
                            <p:strVal val="#ppt_y"/>
                          </p:val>
                        </p:tav>
                      </p:tavLst>
                    </p:anim>
                  </p:childTnLst>
                </p:cTn>
              </p:par>
            </p:tnLst>
          </p:tmpl>
        </p:tmplLst>
      </p:bldP>
      <p:bldP spid="42" grpId="0" build="p">
        <p:tmplLst>
          <p:tmpl lvl="1">
            <p:tnLst>
              <p:par>
                <p:cTn presetID="2" presetClass="entr" presetSubtype="4" decel="100000" fill="hold" nodeType="with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750" fill="hold"/>
                        <p:tgtEl>
                          <p:spTgt spid="42"/>
                        </p:tgtEl>
                        <p:attrNameLst>
                          <p:attrName>ppt_x</p:attrName>
                        </p:attrNameLst>
                      </p:cBhvr>
                      <p:tavLst>
                        <p:tav tm="0">
                          <p:val>
                            <p:strVal val="#ppt_x"/>
                          </p:val>
                        </p:tav>
                        <p:tav tm="100000">
                          <p:val>
                            <p:strVal val="#ppt_x"/>
                          </p:val>
                        </p:tav>
                      </p:tavLst>
                    </p:anim>
                    <p:anim calcmode="lin" valueType="num">
                      <p:cBhvr additive="base">
                        <p:cTn dur="750" fill="hold"/>
                        <p:tgtEl>
                          <p:spTgt spid="42"/>
                        </p:tgtEl>
                        <p:attrNameLst>
                          <p:attrName>ppt_y</p:attrName>
                        </p:attrNameLst>
                      </p:cBhvr>
                      <p:tavLst>
                        <p:tav tm="0">
                          <p:val>
                            <p:strVal val="1+#ppt_h/2"/>
                          </p:val>
                        </p:tav>
                        <p:tav tm="100000">
                          <p:val>
                            <p:strVal val="#ppt_y"/>
                          </p:val>
                        </p:tav>
                      </p:tavLst>
                    </p:anim>
                  </p:childTnLst>
                </p:cTn>
              </p:par>
            </p:tnLst>
          </p:tmpl>
        </p:tmplLst>
      </p:bldP>
      <p:bldP spid="43" grpId="0" build="p">
        <p:tmplLst>
          <p:tmpl lvl="1">
            <p:tnLst>
              <p:par>
                <p:cTn presetID="2" presetClass="entr" presetSubtype="4"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750" fill="hold"/>
                        <p:tgtEl>
                          <p:spTgt spid="43"/>
                        </p:tgtEl>
                        <p:attrNameLst>
                          <p:attrName>ppt_x</p:attrName>
                        </p:attrNameLst>
                      </p:cBhvr>
                      <p:tavLst>
                        <p:tav tm="0">
                          <p:val>
                            <p:strVal val="#ppt_x"/>
                          </p:val>
                        </p:tav>
                        <p:tav tm="100000">
                          <p:val>
                            <p:strVal val="#ppt_x"/>
                          </p:val>
                        </p:tav>
                      </p:tavLst>
                    </p:anim>
                    <p:anim calcmode="lin" valueType="num">
                      <p:cBhvr additive="base">
                        <p:cTn dur="750" fill="hold"/>
                        <p:tgtEl>
                          <p:spTgt spid="4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Process">
    <p:spTree>
      <p:nvGrpSpPr>
        <p:cNvPr id="1" name=""/>
        <p:cNvGrpSpPr/>
        <p:nvPr/>
      </p:nvGrpSpPr>
      <p:grpSpPr>
        <a:xfrm>
          <a:off x="0" y="0"/>
          <a:ext cx="0" cy="0"/>
          <a:chOff x="0" y="0"/>
          <a:chExt cx="0" cy="0"/>
        </a:xfrm>
      </p:grpSpPr>
      <p:sp>
        <p:nvSpPr>
          <p:cNvPr id="76" name="フリーフォーム 75"/>
          <p:cNvSpPr/>
          <p:nvPr userDrawn="1"/>
        </p:nvSpPr>
        <p:spPr>
          <a:xfrm>
            <a:off x="0" y="4364182"/>
            <a:ext cx="18288000" cy="2604654"/>
          </a:xfrm>
          <a:custGeom>
            <a:avLst/>
            <a:gdLst>
              <a:gd name="connsiteX0" fmla="*/ 0 w 18288000"/>
              <a:gd name="connsiteY0" fmla="*/ 1343891 h 2604654"/>
              <a:gd name="connsiteX1" fmla="*/ 2854036 w 18288000"/>
              <a:gd name="connsiteY1" fmla="*/ 2604654 h 2604654"/>
              <a:gd name="connsiteX2" fmla="*/ 5320145 w 18288000"/>
              <a:gd name="connsiteY2" fmla="*/ 1052945 h 2604654"/>
              <a:gd name="connsiteX3" fmla="*/ 7772400 w 18288000"/>
              <a:gd name="connsiteY3" fmla="*/ 2119745 h 2604654"/>
              <a:gd name="connsiteX4" fmla="*/ 10224655 w 18288000"/>
              <a:gd name="connsiteY4" fmla="*/ 512618 h 2604654"/>
              <a:gd name="connsiteX5" fmla="*/ 12718473 w 18288000"/>
              <a:gd name="connsiteY5" fmla="*/ 1579418 h 2604654"/>
              <a:gd name="connsiteX6" fmla="*/ 15184582 w 18288000"/>
              <a:gd name="connsiteY6" fmla="*/ 0 h 2604654"/>
              <a:gd name="connsiteX7" fmla="*/ 18288000 w 18288000"/>
              <a:gd name="connsiteY7" fmla="*/ 969818 h 2604654"/>
              <a:gd name="connsiteX8" fmla="*/ 18288000 w 18288000"/>
              <a:gd name="connsiteY8" fmla="*/ 969818 h 2604654"/>
              <a:gd name="connsiteX9" fmla="*/ 18288000 w 18288000"/>
              <a:gd name="connsiteY9" fmla="*/ 969818 h 26046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8288000" h="2604654">
                <a:moveTo>
                  <a:pt x="0" y="1343891"/>
                </a:moveTo>
                <a:lnTo>
                  <a:pt x="2854036" y="2604654"/>
                </a:lnTo>
                <a:lnTo>
                  <a:pt x="5320145" y="1052945"/>
                </a:lnTo>
                <a:lnTo>
                  <a:pt x="7772400" y="2119745"/>
                </a:lnTo>
                <a:lnTo>
                  <a:pt x="10224655" y="512618"/>
                </a:lnTo>
                <a:lnTo>
                  <a:pt x="12718473" y="1579418"/>
                </a:lnTo>
                <a:lnTo>
                  <a:pt x="15184582" y="0"/>
                </a:lnTo>
                <a:lnTo>
                  <a:pt x="18288000" y="969818"/>
                </a:lnTo>
                <a:lnTo>
                  <a:pt x="18288000" y="969818"/>
                </a:lnTo>
                <a:lnTo>
                  <a:pt x="18288000" y="969818"/>
                </a:lnTo>
              </a:path>
            </a:pathLst>
          </a:custGeom>
          <a:noFill/>
          <a:ln>
            <a:solidFill>
              <a:schemeClr val="tx2">
                <a:lumMod val="60000"/>
                <a:lumOff val="4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5"/>
          <p:cNvSpPr/>
          <p:nvPr userDrawn="1"/>
        </p:nvSpPr>
        <p:spPr>
          <a:xfrm>
            <a:off x="2492804" y="6636573"/>
            <a:ext cx="711250" cy="711250"/>
          </a:xfrm>
          <a:prstGeom prst="ellipse">
            <a:avLst/>
          </a:prstGeom>
          <a:solidFill>
            <a:schemeClr val="bg1"/>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4958781" y="5060322"/>
            <a:ext cx="711250" cy="711250"/>
          </a:xfrm>
          <a:prstGeom prst="ellipse">
            <a:avLst/>
          </a:prstGeom>
          <a:solidFill>
            <a:schemeClr val="bg1"/>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7424758" y="6111156"/>
            <a:ext cx="711250" cy="711250"/>
          </a:xfrm>
          <a:prstGeom prst="ellipse">
            <a:avLst/>
          </a:prstGeom>
          <a:solidFill>
            <a:schemeClr val="bg1"/>
          </a:solid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9890735" y="4534905"/>
            <a:ext cx="711250" cy="711250"/>
          </a:xfrm>
          <a:prstGeom prst="ellipse">
            <a:avLst/>
          </a:prstGeom>
          <a:solidFill>
            <a:schemeClr val="bg1"/>
          </a:solid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2356712" y="5585739"/>
            <a:ext cx="711250" cy="711250"/>
          </a:xfrm>
          <a:prstGeom prst="ellipse">
            <a:avLst/>
          </a:prstGeom>
          <a:solidFill>
            <a:schemeClr val="bg1"/>
          </a:solid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4822689" y="4009488"/>
            <a:ext cx="711250" cy="711250"/>
          </a:xfrm>
          <a:prstGeom prst="ellipse">
            <a:avLst/>
          </a:prstGeom>
          <a:solidFill>
            <a:schemeClr val="bg1"/>
          </a:solid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9774395"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2619829" y="6763598"/>
            <a:ext cx="457200" cy="4572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5085806" y="5187347"/>
            <a:ext cx="457200" cy="457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7551783" y="6238181"/>
            <a:ext cx="457200" cy="457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017760" y="4661930"/>
            <a:ext cx="457200" cy="4572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2483737" y="5712764"/>
            <a:ext cx="457200" cy="4572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4949714" y="4136513"/>
            <a:ext cx="457200" cy="4572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8" name="テキスト プレースホルダー 6"/>
          <p:cNvSpPr>
            <a:spLocks noGrp="1"/>
          </p:cNvSpPr>
          <p:nvPr>
            <p:ph type="body" sz="quarter" idx="21" hasCustomPrompt="1"/>
          </p:nvPr>
        </p:nvSpPr>
        <p:spPr>
          <a:xfrm>
            <a:off x="828986" y="7499181"/>
            <a:ext cx="4038886" cy="720080"/>
          </a:xfrm>
        </p:spPr>
        <p:txBody>
          <a:bodyPr anchor="b">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4" hasCustomPrompt="1"/>
          </p:nvPr>
        </p:nvSpPr>
        <p:spPr>
          <a:xfrm>
            <a:off x="820329" y="825482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0" name="正方形/長方形 49"/>
          <p:cNvSpPr/>
          <p:nvPr userDrawn="1"/>
        </p:nvSpPr>
        <p:spPr>
          <a:xfrm>
            <a:off x="1228249" y="815741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テキスト プレースホルダー 6"/>
          <p:cNvSpPr>
            <a:spLocks noGrp="1"/>
          </p:cNvSpPr>
          <p:nvPr>
            <p:ph type="body" sz="quarter" idx="25" hasCustomPrompt="1"/>
          </p:nvPr>
        </p:nvSpPr>
        <p:spPr>
          <a:xfrm>
            <a:off x="3269317" y="4166956"/>
            <a:ext cx="4038886" cy="720080"/>
          </a:xfrm>
        </p:spPr>
        <p:txBody>
          <a:bodyPr anchor="b">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26" hasCustomPrompt="1"/>
          </p:nvPr>
        </p:nvSpPr>
        <p:spPr>
          <a:xfrm>
            <a:off x="3260660" y="285777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6" name="正方形/長方形 55"/>
          <p:cNvSpPr/>
          <p:nvPr userDrawn="1"/>
        </p:nvSpPr>
        <p:spPr>
          <a:xfrm>
            <a:off x="3668580" y="413651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テキスト プレースホルダー 6"/>
          <p:cNvSpPr>
            <a:spLocks noGrp="1"/>
          </p:cNvSpPr>
          <p:nvPr>
            <p:ph type="body" sz="quarter" idx="27" hasCustomPrompt="1"/>
          </p:nvPr>
        </p:nvSpPr>
        <p:spPr>
          <a:xfrm>
            <a:off x="5780871" y="6987783"/>
            <a:ext cx="4038886" cy="720080"/>
          </a:xfrm>
        </p:spPr>
        <p:txBody>
          <a:bodyPr anchor="b">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8" hasCustomPrompt="1"/>
          </p:nvPr>
        </p:nvSpPr>
        <p:spPr>
          <a:xfrm>
            <a:off x="5772214" y="7743427"/>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2" name="正方形/長方形 61"/>
          <p:cNvSpPr/>
          <p:nvPr userDrawn="1"/>
        </p:nvSpPr>
        <p:spPr>
          <a:xfrm>
            <a:off x="6180134" y="7646019"/>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3" name="テキスト プレースホルダー 6"/>
          <p:cNvSpPr>
            <a:spLocks noGrp="1"/>
          </p:cNvSpPr>
          <p:nvPr>
            <p:ph type="body" sz="quarter" idx="29" hasCustomPrompt="1"/>
          </p:nvPr>
        </p:nvSpPr>
        <p:spPr>
          <a:xfrm>
            <a:off x="8213061" y="3710116"/>
            <a:ext cx="4038886" cy="720080"/>
          </a:xfrm>
        </p:spPr>
        <p:txBody>
          <a:bodyPr anchor="b">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30" hasCustomPrompt="1"/>
          </p:nvPr>
        </p:nvSpPr>
        <p:spPr>
          <a:xfrm>
            <a:off x="8204404" y="2400931"/>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5" name="正方形/長方形 64"/>
          <p:cNvSpPr/>
          <p:nvPr userDrawn="1"/>
        </p:nvSpPr>
        <p:spPr>
          <a:xfrm>
            <a:off x="8612324" y="3679673"/>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テキスト プレースホルダー 6"/>
          <p:cNvSpPr>
            <a:spLocks noGrp="1"/>
          </p:cNvSpPr>
          <p:nvPr>
            <p:ph type="body" sz="quarter" idx="31" hasCustomPrompt="1"/>
          </p:nvPr>
        </p:nvSpPr>
        <p:spPr>
          <a:xfrm>
            <a:off x="10698970" y="6448511"/>
            <a:ext cx="4038886" cy="720080"/>
          </a:xfrm>
        </p:spPr>
        <p:txBody>
          <a:bodyPr anchor="b">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7" name="テキスト プレースホルダー 6"/>
          <p:cNvSpPr>
            <a:spLocks noGrp="1"/>
          </p:cNvSpPr>
          <p:nvPr>
            <p:ph type="body" sz="quarter" idx="32" hasCustomPrompt="1"/>
          </p:nvPr>
        </p:nvSpPr>
        <p:spPr>
          <a:xfrm>
            <a:off x="10690313" y="7204155"/>
            <a:ext cx="4056201" cy="1223322"/>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68" name="正方形/長方形 67"/>
          <p:cNvSpPr/>
          <p:nvPr userDrawn="1"/>
        </p:nvSpPr>
        <p:spPr>
          <a:xfrm>
            <a:off x="11098233" y="7106747"/>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9" name="テキスト プレースホルダー 6"/>
          <p:cNvSpPr>
            <a:spLocks noGrp="1"/>
          </p:cNvSpPr>
          <p:nvPr>
            <p:ph type="body" sz="quarter" idx="33" hasCustomPrompt="1"/>
          </p:nvPr>
        </p:nvSpPr>
        <p:spPr>
          <a:xfrm>
            <a:off x="13145015" y="3169429"/>
            <a:ext cx="4038886" cy="720080"/>
          </a:xfrm>
        </p:spPr>
        <p:txBody>
          <a:bodyPr anchor="b">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70" name="テキスト プレースホルダー 6"/>
          <p:cNvSpPr>
            <a:spLocks noGrp="1"/>
          </p:cNvSpPr>
          <p:nvPr>
            <p:ph type="body" sz="quarter" idx="34" hasCustomPrompt="1"/>
          </p:nvPr>
        </p:nvSpPr>
        <p:spPr>
          <a:xfrm>
            <a:off x="13136358" y="1860244"/>
            <a:ext cx="4056201" cy="1223322"/>
          </a:xfrm>
        </p:spPr>
        <p:txBody>
          <a:bodyPr anchor="b">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71" name="正方形/長方形 70"/>
          <p:cNvSpPr/>
          <p:nvPr userDrawn="1"/>
        </p:nvSpPr>
        <p:spPr>
          <a:xfrm>
            <a:off x="13544278" y="3138986"/>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1702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0-#ppt_w/2"/>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2" decel="10000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0-#ppt_w/2"/>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12" decel="10000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750" fill="hold"/>
                                        <p:tgtEl>
                                          <p:spTgt spid="12"/>
                                        </p:tgtEl>
                                        <p:attrNameLst>
                                          <p:attrName>ppt_x</p:attrName>
                                        </p:attrNameLst>
                                      </p:cBhvr>
                                      <p:tavLst>
                                        <p:tav tm="0">
                                          <p:val>
                                            <p:strVal val="0-#ppt_w/2"/>
                                          </p:val>
                                        </p:tav>
                                        <p:tav tm="100000">
                                          <p:val>
                                            <p:strVal val="#ppt_x"/>
                                          </p:val>
                                        </p:tav>
                                      </p:tavLst>
                                    </p:anim>
                                    <p:anim calcmode="lin" valueType="num">
                                      <p:cBhvr additive="base">
                                        <p:cTn id="24" dur="750" fill="hold"/>
                                        <p:tgtEl>
                                          <p:spTgt spid="12"/>
                                        </p:tgtEl>
                                        <p:attrNameLst>
                                          <p:attrName>ppt_y</p:attrName>
                                        </p:attrNameLst>
                                      </p:cBhvr>
                                      <p:tavLst>
                                        <p:tav tm="0">
                                          <p:val>
                                            <p:strVal val="1+#ppt_h/2"/>
                                          </p:val>
                                        </p:tav>
                                        <p:tav tm="100000">
                                          <p:val>
                                            <p:strVal val="#ppt_y"/>
                                          </p:val>
                                        </p:tav>
                                      </p:tavLst>
                                    </p:anim>
                                  </p:childTnLst>
                                </p:cTn>
                              </p:par>
                              <p:par>
                                <p:cTn id="25" presetID="2" presetClass="entr" presetSubtype="12" decel="10000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750" fill="hold"/>
                                        <p:tgtEl>
                                          <p:spTgt spid="13"/>
                                        </p:tgtEl>
                                        <p:attrNameLst>
                                          <p:attrName>ppt_x</p:attrName>
                                        </p:attrNameLst>
                                      </p:cBhvr>
                                      <p:tavLst>
                                        <p:tav tm="0">
                                          <p:val>
                                            <p:strVal val="0-#ppt_w/2"/>
                                          </p:val>
                                        </p:tav>
                                        <p:tav tm="100000">
                                          <p:val>
                                            <p:strVal val="#ppt_x"/>
                                          </p:val>
                                        </p:tav>
                                      </p:tavLst>
                                    </p:anim>
                                    <p:anim calcmode="lin" valueType="num">
                                      <p:cBhvr additive="base">
                                        <p:cTn id="28" dur="750" fill="hold"/>
                                        <p:tgtEl>
                                          <p:spTgt spid="13"/>
                                        </p:tgtEl>
                                        <p:attrNameLst>
                                          <p:attrName>ppt_y</p:attrName>
                                        </p:attrNameLst>
                                      </p:cBhvr>
                                      <p:tavLst>
                                        <p:tav tm="0">
                                          <p:val>
                                            <p:strVal val="1+#ppt_h/2"/>
                                          </p:val>
                                        </p:tav>
                                        <p:tav tm="100000">
                                          <p:val>
                                            <p:strVal val="#ppt_y"/>
                                          </p:val>
                                        </p:tav>
                                      </p:tavLst>
                                    </p:anim>
                                  </p:childTnLst>
                                </p:cTn>
                              </p:par>
                              <p:par>
                                <p:cTn id="29" presetID="2" presetClass="entr" presetSubtype="12" decel="10000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750" fill="hold"/>
                                        <p:tgtEl>
                                          <p:spTgt spid="14"/>
                                        </p:tgtEl>
                                        <p:attrNameLst>
                                          <p:attrName>ppt_x</p:attrName>
                                        </p:attrNameLst>
                                      </p:cBhvr>
                                      <p:tavLst>
                                        <p:tav tm="0">
                                          <p:val>
                                            <p:strVal val="0-#ppt_w/2"/>
                                          </p:val>
                                        </p:tav>
                                        <p:tav tm="100000">
                                          <p:val>
                                            <p:strVal val="#ppt_x"/>
                                          </p:val>
                                        </p:tav>
                                      </p:tavLst>
                                    </p:anim>
                                    <p:anim calcmode="lin" valueType="num">
                                      <p:cBhvr additive="base">
                                        <p:cTn id="32" dur="750" fill="hold"/>
                                        <p:tgtEl>
                                          <p:spTgt spid="14"/>
                                        </p:tgtEl>
                                        <p:attrNameLst>
                                          <p:attrName>ppt_y</p:attrName>
                                        </p:attrNameLst>
                                      </p:cBhvr>
                                      <p:tavLst>
                                        <p:tav tm="0">
                                          <p:val>
                                            <p:strVal val="1+#ppt_h/2"/>
                                          </p:val>
                                        </p:tav>
                                        <p:tav tm="100000">
                                          <p:val>
                                            <p:strVal val="#ppt_y"/>
                                          </p:val>
                                        </p:tav>
                                      </p:tavLst>
                                    </p:anim>
                                  </p:childTnLst>
                                </p:cTn>
                              </p:par>
                              <p:par>
                                <p:cTn id="33" presetID="2" presetClass="entr" presetSubtype="12" decel="10000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750" fill="hold"/>
                                        <p:tgtEl>
                                          <p:spTgt spid="15"/>
                                        </p:tgtEl>
                                        <p:attrNameLst>
                                          <p:attrName>ppt_x</p:attrName>
                                        </p:attrNameLst>
                                      </p:cBhvr>
                                      <p:tavLst>
                                        <p:tav tm="0">
                                          <p:val>
                                            <p:strVal val="0-#ppt_w/2"/>
                                          </p:val>
                                        </p:tav>
                                        <p:tav tm="100000">
                                          <p:val>
                                            <p:strVal val="#ppt_x"/>
                                          </p:val>
                                        </p:tav>
                                      </p:tavLst>
                                    </p:anim>
                                    <p:anim calcmode="lin" valueType="num">
                                      <p:cBhvr additive="base">
                                        <p:cTn id="36" dur="750" fill="hold"/>
                                        <p:tgtEl>
                                          <p:spTgt spid="15"/>
                                        </p:tgtEl>
                                        <p:attrNameLst>
                                          <p:attrName>ppt_y</p:attrName>
                                        </p:attrNameLst>
                                      </p:cBhvr>
                                      <p:tavLst>
                                        <p:tav tm="0">
                                          <p:val>
                                            <p:strVal val="1+#ppt_h/2"/>
                                          </p:val>
                                        </p:tav>
                                        <p:tav tm="100000">
                                          <p:val>
                                            <p:strVal val="#ppt_y"/>
                                          </p:val>
                                        </p:tav>
                                      </p:tavLst>
                                    </p:anim>
                                  </p:childTnLst>
                                </p:cTn>
                              </p:par>
                              <p:par>
                                <p:cTn id="37" presetID="22" presetClass="entr" presetSubtype="8" fill="hold" grpId="0" nodeType="withEffect">
                                  <p:stCondLst>
                                    <p:cond delay="0"/>
                                  </p:stCondLst>
                                  <p:childTnLst>
                                    <p:set>
                                      <p:cBhvr>
                                        <p:cTn id="38" dur="1" fill="hold">
                                          <p:stCondLst>
                                            <p:cond delay="0"/>
                                          </p:stCondLst>
                                        </p:cTn>
                                        <p:tgtEl>
                                          <p:spTgt spid="76"/>
                                        </p:tgtEl>
                                        <p:attrNameLst>
                                          <p:attrName>style.visibility</p:attrName>
                                        </p:attrNameLst>
                                      </p:cBhvr>
                                      <p:to>
                                        <p:strVal val="visible"/>
                                      </p:to>
                                    </p:set>
                                    <p:animEffect transition="in" filter="wipe(left)">
                                      <p:cBhvr>
                                        <p:cTn id="39" dur="1250"/>
                                        <p:tgtEl>
                                          <p:spTgt spid="76"/>
                                        </p:tgtEl>
                                      </p:cBhvr>
                                    </p:animEffect>
                                  </p:childTnLst>
                                </p:cTn>
                              </p:par>
                            </p:childTnLst>
                          </p:cTn>
                        </p:par>
                        <p:par>
                          <p:cTn id="40" fill="hold">
                            <p:stCondLst>
                              <p:cond delay="1750"/>
                            </p:stCondLst>
                            <p:childTnLst>
                              <p:par>
                                <p:cTn id="41" presetID="2" presetClass="entr" presetSubtype="4" decel="100000" fill="hold" grpId="0" nodeType="afterEffect">
                                  <p:stCondLst>
                                    <p:cond delay="0"/>
                                  </p:stCondLst>
                                  <p:childTnLst>
                                    <p:set>
                                      <p:cBhvr>
                                        <p:cTn id="42" dur="1" fill="hold">
                                          <p:stCondLst>
                                            <p:cond delay="0"/>
                                          </p:stCondLst>
                                        </p:cTn>
                                        <p:tgtEl>
                                          <p:spTgt spid="48">
                                            <p:txEl>
                                              <p:pRg st="0" end="0"/>
                                            </p:txEl>
                                          </p:spTgt>
                                        </p:tgtEl>
                                        <p:attrNameLst>
                                          <p:attrName>style.visibility</p:attrName>
                                        </p:attrNameLst>
                                      </p:cBhvr>
                                      <p:to>
                                        <p:strVal val="visible"/>
                                      </p:to>
                                    </p:set>
                                    <p:anim calcmode="lin" valueType="num">
                                      <p:cBhvr additive="base">
                                        <p:cTn id="43" dur="500" fill="hold"/>
                                        <p:tgtEl>
                                          <p:spTgt spid="48">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48">
                                            <p:txEl>
                                              <p:pRg st="0" end="0"/>
                                            </p:txEl>
                                          </p:spTgt>
                                        </p:tgtEl>
                                        <p:attrNameLst>
                                          <p:attrName>ppt_y</p:attrName>
                                        </p:attrNameLst>
                                      </p:cBhvr>
                                      <p:tavLst>
                                        <p:tav tm="0">
                                          <p:val>
                                            <p:strVal val="1+#ppt_h/2"/>
                                          </p:val>
                                        </p:tav>
                                        <p:tav tm="100000">
                                          <p:val>
                                            <p:strVal val="#ppt_y"/>
                                          </p:val>
                                        </p:tav>
                                      </p:tavLst>
                                    </p:anim>
                                  </p:childTnLst>
                                </p:cTn>
                              </p:par>
                              <p:par>
                                <p:cTn id="45" presetID="21" presetClass="entr" presetSubtype="1"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heel(1)">
                                      <p:cBhvr>
                                        <p:cTn id="47" dur="1500"/>
                                        <p:tgtEl>
                                          <p:spTgt spid="16"/>
                                        </p:tgtEl>
                                      </p:cBhvr>
                                    </p:animEffect>
                                  </p:childTnLst>
                                </p:cTn>
                              </p:par>
                              <p:par>
                                <p:cTn id="48" presetID="2" presetClass="entr" presetSubtype="4" decel="100000" fill="hold" grpId="0" nodeType="withEffect">
                                  <p:stCondLst>
                                    <p:cond delay="100"/>
                                  </p:stCondLst>
                                  <p:childTnLst>
                                    <p:set>
                                      <p:cBhvr>
                                        <p:cTn id="49" dur="1" fill="hold">
                                          <p:stCondLst>
                                            <p:cond delay="0"/>
                                          </p:stCondLst>
                                        </p:cTn>
                                        <p:tgtEl>
                                          <p:spTgt spid="50"/>
                                        </p:tgtEl>
                                        <p:attrNameLst>
                                          <p:attrName>style.visibility</p:attrName>
                                        </p:attrNameLst>
                                      </p:cBhvr>
                                      <p:to>
                                        <p:strVal val="visible"/>
                                      </p:to>
                                    </p:set>
                                    <p:anim calcmode="lin" valueType="num">
                                      <p:cBhvr additive="base">
                                        <p:cTn id="50" dur="500" fill="hold"/>
                                        <p:tgtEl>
                                          <p:spTgt spid="50"/>
                                        </p:tgtEl>
                                        <p:attrNameLst>
                                          <p:attrName>ppt_x</p:attrName>
                                        </p:attrNameLst>
                                      </p:cBhvr>
                                      <p:tavLst>
                                        <p:tav tm="0">
                                          <p:val>
                                            <p:strVal val="#ppt_x"/>
                                          </p:val>
                                        </p:tav>
                                        <p:tav tm="100000">
                                          <p:val>
                                            <p:strVal val="#ppt_x"/>
                                          </p:val>
                                        </p:tav>
                                      </p:tavLst>
                                    </p:anim>
                                    <p:anim calcmode="lin" valueType="num">
                                      <p:cBhvr additive="base">
                                        <p:cTn id="51" dur="500" fill="hold"/>
                                        <p:tgtEl>
                                          <p:spTgt spid="50"/>
                                        </p:tgtEl>
                                        <p:attrNameLst>
                                          <p:attrName>ppt_y</p:attrName>
                                        </p:attrNameLst>
                                      </p:cBhvr>
                                      <p:tavLst>
                                        <p:tav tm="0">
                                          <p:val>
                                            <p:strVal val="1+#ppt_h/2"/>
                                          </p:val>
                                        </p:tav>
                                        <p:tav tm="100000">
                                          <p:val>
                                            <p:strVal val="#ppt_y"/>
                                          </p:val>
                                        </p:tav>
                                      </p:tavLst>
                                    </p:anim>
                                  </p:childTnLst>
                                </p:cTn>
                              </p:par>
                            </p:childTnLst>
                          </p:cTn>
                        </p:par>
                        <p:par>
                          <p:cTn id="52" fill="hold">
                            <p:stCondLst>
                              <p:cond delay="3250"/>
                            </p:stCondLst>
                            <p:childTnLst>
                              <p:par>
                                <p:cTn id="53" presetID="22" presetClass="entr" presetSubtype="8" fill="hold" grpId="0" nodeType="afterEffect">
                                  <p:stCondLst>
                                    <p:cond delay="0"/>
                                  </p:stCondLst>
                                  <p:childTnLst>
                                    <p:set>
                                      <p:cBhvr>
                                        <p:cTn id="54" dur="1" fill="hold">
                                          <p:stCondLst>
                                            <p:cond delay="0"/>
                                          </p:stCondLst>
                                        </p:cTn>
                                        <p:tgtEl>
                                          <p:spTgt spid="49">
                                            <p:txEl>
                                              <p:pRg st="0" end="0"/>
                                            </p:txEl>
                                          </p:spTgt>
                                        </p:tgtEl>
                                        <p:attrNameLst>
                                          <p:attrName>style.visibility</p:attrName>
                                        </p:attrNameLst>
                                      </p:cBhvr>
                                      <p:to>
                                        <p:strVal val="visible"/>
                                      </p:to>
                                    </p:set>
                                    <p:animEffect transition="in" filter="wipe(left)">
                                      <p:cBhvr>
                                        <p:cTn id="55" dur="500"/>
                                        <p:tgtEl>
                                          <p:spTgt spid="49">
                                            <p:txEl>
                                              <p:pRg st="0" end="0"/>
                                            </p:txEl>
                                          </p:spTgt>
                                        </p:tgtEl>
                                      </p:cBhvr>
                                    </p:animEffect>
                                  </p:childTnLst>
                                </p:cTn>
                              </p:par>
                            </p:childTnLst>
                          </p:cTn>
                        </p:par>
                        <p:par>
                          <p:cTn id="56" fill="hold">
                            <p:stCondLst>
                              <p:cond delay="3750"/>
                            </p:stCondLst>
                            <p:childTnLst>
                              <p:par>
                                <p:cTn id="57" presetID="2" presetClass="entr" presetSubtype="1" decel="100000" fill="hold" grpId="0" nodeType="afterEffect">
                                  <p:stCondLst>
                                    <p:cond delay="250"/>
                                  </p:stCondLst>
                                  <p:childTnLst>
                                    <p:set>
                                      <p:cBhvr>
                                        <p:cTn id="58" dur="1" fill="hold">
                                          <p:stCondLst>
                                            <p:cond delay="0"/>
                                          </p:stCondLst>
                                        </p:cTn>
                                        <p:tgtEl>
                                          <p:spTgt spid="54">
                                            <p:txEl>
                                              <p:pRg st="0" end="0"/>
                                            </p:txEl>
                                          </p:spTgt>
                                        </p:tgtEl>
                                        <p:attrNameLst>
                                          <p:attrName>style.visibility</p:attrName>
                                        </p:attrNameLst>
                                      </p:cBhvr>
                                      <p:to>
                                        <p:strVal val="visible"/>
                                      </p:to>
                                    </p:set>
                                    <p:anim calcmode="lin" valueType="num">
                                      <p:cBhvr additive="base">
                                        <p:cTn id="59" dur="500" fill="hold"/>
                                        <p:tgtEl>
                                          <p:spTgt spid="54">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54">
                                            <p:txEl>
                                              <p:pRg st="0" end="0"/>
                                            </p:txEl>
                                          </p:spTgt>
                                        </p:tgtEl>
                                        <p:attrNameLst>
                                          <p:attrName>ppt_y</p:attrName>
                                        </p:attrNameLst>
                                      </p:cBhvr>
                                      <p:tavLst>
                                        <p:tav tm="0">
                                          <p:val>
                                            <p:strVal val="0-#ppt_h/2"/>
                                          </p:val>
                                        </p:tav>
                                        <p:tav tm="100000">
                                          <p:val>
                                            <p:strVal val="#ppt_y"/>
                                          </p:val>
                                        </p:tav>
                                      </p:tavLst>
                                    </p:anim>
                                  </p:childTnLst>
                                </p:cTn>
                              </p:par>
                              <p:par>
                                <p:cTn id="61" presetID="21" presetClass="entr" presetSubtype="1" fill="hold" grpId="0" nodeType="withEffect">
                                  <p:stCondLst>
                                    <p:cond delay="250"/>
                                  </p:stCondLst>
                                  <p:childTnLst>
                                    <p:set>
                                      <p:cBhvr>
                                        <p:cTn id="62" dur="1" fill="hold">
                                          <p:stCondLst>
                                            <p:cond delay="0"/>
                                          </p:stCondLst>
                                        </p:cTn>
                                        <p:tgtEl>
                                          <p:spTgt spid="17"/>
                                        </p:tgtEl>
                                        <p:attrNameLst>
                                          <p:attrName>style.visibility</p:attrName>
                                        </p:attrNameLst>
                                      </p:cBhvr>
                                      <p:to>
                                        <p:strVal val="visible"/>
                                      </p:to>
                                    </p:set>
                                    <p:animEffect transition="in" filter="wheel(1)">
                                      <p:cBhvr>
                                        <p:cTn id="63" dur="1500"/>
                                        <p:tgtEl>
                                          <p:spTgt spid="17"/>
                                        </p:tgtEl>
                                      </p:cBhvr>
                                    </p:animEffect>
                                  </p:childTnLst>
                                </p:cTn>
                              </p:par>
                              <p:par>
                                <p:cTn id="64" presetID="2" presetClass="entr" presetSubtype="1" decel="100000" fill="hold" grpId="0" nodeType="withEffect">
                                  <p:stCondLst>
                                    <p:cond delay="350"/>
                                  </p:stCondLst>
                                  <p:childTnLst>
                                    <p:set>
                                      <p:cBhvr>
                                        <p:cTn id="65" dur="1" fill="hold">
                                          <p:stCondLst>
                                            <p:cond delay="0"/>
                                          </p:stCondLst>
                                        </p:cTn>
                                        <p:tgtEl>
                                          <p:spTgt spid="56"/>
                                        </p:tgtEl>
                                        <p:attrNameLst>
                                          <p:attrName>style.visibility</p:attrName>
                                        </p:attrNameLst>
                                      </p:cBhvr>
                                      <p:to>
                                        <p:strVal val="visible"/>
                                      </p:to>
                                    </p:set>
                                    <p:anim calcmode="lin" valueType="num">
                                      <p:cBhvr additive="base">
                                        <p:cTn id="66" dur="500" fill="hold"/>
                                        <p:tgtEl>
                                          <p:spTgt spid="56"/>
                                        </p:tgtEl>
                                        <p:attrNameLst>
                                          <p:attrName>ppt_x</p:attrName>
                                        </p:attrNameLst>
                                      </p:cBhvr>
                                      <p:tavLst>
                                        <p:tav tm="0">
                                          <p:val>
                                            <p:strVal val="#ppt_x"/>
                                          </p:val>
                                        </p:tav>
                                        <p:tav tm="100000">
                                          <p:val>
                                            <p:strVal val="#ppt_x"/>
                                          </p:val>
                                        </p:tav>
                                      </p:tavLst>
                                    </p:anim>
                                    <p:anim calcmode="lin" valueType="num">
                                      <p:cBhvr additive="base">
                                        <p:cTn id="67" dur="500" fill="hold"/>
                                        <p:tgtEl>
                                          <p:spTgt spid="56"/>
                                        </p:tgtEl>
                                        <p:attrNameLst>
                                          <p:attrName>ppt_y</p:attrName>
                                        </p:attrNameLst>
                                      </p:cBhvr>
                                      <p:tavLst>
                                        <p:tav tm="0">
                                          <p:val>
                                            <p:strVal val="0-#ppt_h/2"/>
                                          </p:val>
                                        </p:tav>
                                        <p:tav tm="100000">
                                          <p:val>
                                            <p:strVal val="#ppt_y"/>
                                          </p:val>
                                        </p:tav>
                                      </p:tavLst>
                                    </p:anim>
                                  </p:childTnLst>
                                </p:cTn>
                              </p:par>
                            </p:childTnLst>
                          </p:cTn>
                        </p:par>
                        <p:par>
                          <p:cTn id="68" fill="hold">
                            <p:stCondLst>
                              <p:cond delay="5500"/>
                            </p:stCondLst>
                            <p:childTnLst>
                              <p:par>
                                <p:cTn id="69" presetID="22" presetClass="entr" presetSubtype="8" fill="hold" grpId="0" nodeType="afterEffect">
                                  <p:stCondLst>
                                    <p:cond delay="0"/>
                                  </p:stCondLst>
                                  <p:childTnLst>
                                    <p:set>
                                      <p:cBhvr>
                                        <p:cTn id="70" dur="1" fill="hold">
                                          <p:stCondLst>
                                            <p:cond delay="0"/>
                                          </p:stCondLst>
                                        </p:cTn>
                                        <p:tgtEl>
                                          <p:spTgt spid="55">
                                            <p:txEl>
                                              <p:pRg st="0" end="0"/>
                                            </p:txEl>
                                          </p:spTgt>
                                        </p:tgtEl>
                                        <p:attrNameLst>
                                          <p:attrName>style.visibility</p:attrName>
                                        </p:attrNameLst>
                                      </p:cBhvr>
                                      <p:to>
                                        <p:strVal val="visible"/>
                                      </p:to>
                                    </p:set>
                                    <p:animEffect transition="in" filter="wipe(left)">
                                      <p:cBhvr>
                                        <p:cTn id="71" dur="500"/>
                                        <p:tgtEl>
                                          <p:spTgt spid="55">
                                            <p:txEl>
                                              <p:pRg st="0" end="0"/>
                                            </p:txEl>
                                          </p:spTgt>
                                        </p:tgtEl>
                                      </p:cBhvr>
                                    </p:animEffect>
                                  </p:childTnLst>
                                </p:cTn>
                              </p:par>
                            </p:childTnLst>
                          </p:cTn>
                        </p:par>
                        <p:par>
                          <p:cTn id="72" fill="hold">
                            <p:stCondLst>
                              <p:cond delay="6000"/>
                            </p:stCondLst>
                            <p:childTnLst>
                              <p:par>
                                <p:cTn id="73" presetID="2" presetClass="entr" presetSubtype="4" decel="100000" fill="hold" grpId="0" nodeType="afterEffect">
                                  <p:stCondLst>
                                    <p:cond delay="250"/>
                                  </p:stCondLst>
                                  <p:childTnLst>
                                    <p:set>
                                      <p:cBhvr>
                                        <p:cTn id="74" dur="1" fill="hold">
                                          <p:stCondLst>
                                            <p:cond delay="0"/>
                                          </p:stCondLst>
                                        </p:cTn>
                                        <p:tgtEl>
                                          <p:spTgt spid="60">
                                            <p:txEl>
                                              <p:pRg st="0" end="0"/>
                                            </p:txEl>
                                          </p:spTgt>
                                        </p:tgtEl>
                                        <p:attrNameLst>
                                          <p:attrName>style.visibility</p:attrName>
                                        </p:attrNameLst>
                                      </p:cBhvr>
                                      <p:to>
                                        <p:strVal val="visible"/>
                                      </p:to>
                                    </p:set>
                                    <p:anim calcmode="lin" valueType="num">
                                      <p:cBhvr additive="base">
                                        <p:cTn id="75" dur="500" fill="hold"/>
                                        <p:tgtEl>
                                          <p:spTgt spid="60">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60">
                                            <p:txEl>
                                              <p:pRg st="0" end="0"/>
                                            </p:txEl>
                                          </p:spTgt>
                                        </p:tgtEl>
                                        <p:attrNameLst>
                                          <p:attrName>ppt_y</p:attrName>
                                        </p:attrNameLst>
                                      </p:cBhvr>
                                      <p:tavLst>
                                        <p:tav tm="0">
                                          <p:val>
                                            <p:strVal val="1+#ppt_h/2"/>
                                          </p:val>
                                        </p:tav>
                                        <p:tav tm="100000">
                                          <p:val>
                                            <p:strVal val="#ppt_y"/>
                                          </p:val>
                                        </p:tav>
                                      </p:tavLst>
                                    </p:anim>
                                  </p:childTnLst>
                                </p:cTn>
                              </p:par>
                              <p:par>
                                <p:cTn id="77" presetID="21" presetClass="entr" presetSubtype="1" fill="hold" grpId="0" nodeType="withEffect">
                                  <p:stCondLst>
                                    <p:cond delay="250"/>
                                  </p:stCondLst>
                                  <p:childTnLst>
                                    <p:set>
                                      <p:cBhvr>
                                        <p:cTn id="78" dur="1" fill="hold">
                                          <p:stCondLst>
                                            <p:cond delay="0"/>
                                          </p:stCondLst>
                                        </p:cTn>
                                        <p:tgtEl>
                                          <p:spTgt spid="18"/>
                                        </p:tgtEl>
                                        <p:attrNameLst>
                                          <p:attrName>style.visibility</p:attrName>
                                        </p:attrNameLst>
                                      </p:cBhvr>
                                      <p:to>
                                        <p:strVal val="visible"/>
                                      </p:to>
                                    </p:set>
                                    <p:animEffect transition="in" filter="wheel(1)">
                                      <p:cBhvr>
                                        <p:cTn id="79" dur="1500"/>
                                        <p:tgtEl>
                                          <p:spTgt spid="18"/>
                                        </p:tgtEl>
                                      </p:cBhvr>
                                    </p:animEffect>
                                  </p:childTnLst>
                                </p:cTn>
                              </p:par>
                              <p:par>
                                <p:cTn id="80" presetID="2" presetClass="entr" presetSubtype="4" decel="100000" fill="hold" grpId="0" nodeType="withEffect">
                                  <p:stCondLst>
                                    <p:cond delay="350"/>
                                  </p:stCondLst>
                                  <p:childTnLst>
                                    <p:set>
                                      <p:cBhvr>
                                        <p:cTn id="81" dur="1" fill="hold">
                                          <p:stCondLst>
                                            <p:cond delay="0"/>
                                          </p:stCondLst>
                                        </p:cTn>
                                        <p:tgtEl>
                                          <p:spTgt spid="62"/>
                                        </p:tgtEl>
                                        <p:attrNameLst>
                                          <p:attrName>style.visibility</p:attrName>
                                        </p:attrNameLst>
                                      </p:cBhvr>
                                      <p:to>
                                        <p:strVal val="visible"/>
                                      </p:to>
                                    </p:set>
                                    <p:anim calcmode="lin" valueType="num">
                                      <p:cBhvr additive="base">
                                        <p:cTn id="82" dur="500" fill="hold"/>
                                        <p:tgtEl>
                                          <p:spTgt spid="62"/>
                                        </p:tgtEl>
                                        <p:attrNameLst>
                                          <p:attrName>ppt_x</p:attrName>
                                        </p:attrNameLst>
                                      </p:cBhvr>
                                      <p:tavLst>
                                        <p:tav tm="0">
                                          <p:val>
                                            <p:strVal val="#ppt_x"/>
                                          </p:val>
                                        </p:tav>
                                        <p:tav tm="100000">
                                          <p:val>
                                            <p:strVal val="#ppt_x"/>
                                          </p:val>
                                        </p:tav>
                                      </p:tavLst>
                                    </p:anim>
                                    <p:anim calcmode="lin" valueType="num">
                                      <p:cBhvr additive="base">
                                        <p:cTn id="83" dur="500" fill="hold"/>
                                        <p:tgtEl>
                                          <p:spTgt spid="62"/>
                                        </p:tgtEl>
                                        <p:attrNameLst>
                                          <p:attrName>ppt_y</p:attrName>
                                        </p:attrNameLst>
                                      </p:cBhvr>
                                      <p:tavLst>
                                        <p:tav tm="0">
                                          <p:val>
                                            <p:strVal val="1+#ppt_h/2"/>
                                          </p:val>
                                        </p:tav>
                                        <p:tav tm="100000">
                                          <p:val>
                                            <p:strVal val="#ppt_y"/>
                                          </p:val>
                                        </p:tav>
                                      </p:tavLst>
                                    </p:anim>
                                  </p:childTnLst>
                                </p:cTn>
                              </p:par>
                            </p:childTnLst>
                          </p:cTn>
                        </p:par>
                        <p:par>
                          <p:cTn id="84" fill="hold">
                            <p:stCondLst>
                              <p:cond delay="7750"/>
                            </p:stCondLst>
                            <p:childTnLst>
                              <p:par>
                                <p:cTn id="85" presetID="22" presetClass="entr" presetSubtype="8" fill="hold" grpId="0" nodeType="afterEffect">
                                  <p:stCondLst>
                                    <p:cond delay="0"/>
                                  </p:stCondLst>
                                  <p:childTnLst>
                                    <p:set>
                                      <p:cBhvr>
                                        <p:cTn id="86" dur="1" fill="hold">
                                          <p:stCondLst>
                                            <p:cond delay="0"/>
                                          </p:stCondLst>
                                        </p:cTn>
                                        <p:tgtEl>
                                          <p:spTgt spid="61">
                                            <p:txEl>
                                              <p:pRg st="0" end="0"/>
                                            </p:txEl>
                                          </p:spTgt>
                                        </p:tgtEl>
                                        <p:attrNameLst>
                                          <p:attrName>style.visibility</p:attrName>
                                        </p:attrNameLst>
                                      </p:cBhvr>
                                      <p:to>
                                        <p:strVal val="visible"/>
                                      </p:to>
                                    </p:set>
                                    <p:animEffect transition="in" filter="wipe(left)">
                                      <p:cBhvr>
                                        <p:cTn id="87" dur="500"/>
                                        <p:tgtEl>
                                          <p:spTgt spid="61">
                                            <p:txEl>
                                              <p:pRg st="0" end="0"/>
                                            </p:txEl>
                                          </p:spTgt>
                                        </p:tgtEl>
                                      </p:cBhvr>
                                    </p:animEffect>
                                  </p:childTnLst>
                                </p:cTn>
                              </p:par>
                            </p:childTnLst>
                          </p:cTn>
                        </p:par>
                        <p:par>
                          <p:cTn id="88" fill="hold">
                            <p:stCondLst>
                              <p:cond delay="8250"/>
                            </p:stCondLst>
                            <p:childTnLst>
                              <p:par>
                                <p:cTn id="89" presetID="2" presetClass="entr" presetSubtype="1" decel="100000" fill="hold" grpId="0" nodeType="afterEffect">
                                  <p:stCondLst>
                                    <p:cond delay="250"/>
                                  </p:stCondLst>
                                  <p:childTnLst>
                                    <p:set>
                                      <p:cBhvr>
                                        <p:cTn id="90" dur="1" fill="hold">
                                          <p:stCondLst>
                                            <p:cond delay="0"/>
                                          </p:stCondLst>
                                        </p:cTn>
                                        <p:tgtEl>
                                          <p:spTgt spid="63">
                                            <p:txEl>
                                              <p:pRg st="0" end="0"/>
                                            </p:txEl>
                                          </p:spTgt>
                                        </p:tgtEl>
                                        <p:attrNameLst>
                                          <p:attrName>style.visibility</p:attrName>
                                        </p:attrNameLst>
                                      </p:cBhvr>
                                      <p:to>
                                        <p:strVal val="visible"/>
                                      </p:to>
                                    </p:set>
                                    <p:anim calcmode="lin" valueType="num">
                                      <p:cBhvr additive="base">
                                        <p:cTn id="91" dur="500" fill="hold"/>
                                        <p:tgtEl>
                                          <p:spTgt spid="63">
                                            <p:txEl>
                                              <p:pRg st="0" end="0"/>
                                            </p:txEl>
                                          </p:spTgt>
                                        </p:tgtEl>
                                        <p:attrNameLst>
                                          <p:attrName>ppt_x</p:attrName>
                                        </p:attrNameLst>
                                      </p:cBhvr>
                                      <p:tavLst>
                                        <p:tav tm="0">
                                          <p:val>
                                            <p:strVal val="#ppt_x"/>
                                          </p:val>
                                        </p:tav>
                                        <p:tav tm="100000">
                                          <p:val>
                                            <p:strVal val="#ppt_x"/>
                                          </p:val>
                                        </p:tav>
                                      </p:tavLst>
                                    </p:anim>
                                    <p:anim calcmode="lin" valueType="num">
                                      <p:cBhvr additive="base">
                                        <p:cTn id="92" dur="500" fill="hold"/>
                                        <p:tgtEl>
                                          <p:spTgt spid="63">
                                            <p:txEl>
                                              <p:pRg st="0" end="0"/>
                                            </p:txEl>
                                          </p:spTgt>
                                        </p:tgtEl>
                                        <p:attrNameLst>
                                          <p:attrName>ppt_y</p:attrName>
                                        </p:attrNameLst>
                                      </p:cBhvr>
                                      <p:tavLst>
                                        <p:tav tm="0">
                                          <p:val>
                                            <p:strVal val="0-#ppt_h/2"/>
                                          </p:val>
                                        </p:tav>
                                        <p:tav tm="100000">
                                          <p:val>
                                            <p:strVal val="#ppt_y"/>
                                          </p:val>
                                        </p:tav>
                                      </p:tavLst>
                                    </p:anim>
                                  </p:childTnLst>
                                </p:cTn>
                              </p:par>
                              <p:par>
                                <p:cTn id="93" presetID="21" presetClass="entr" presetSubtype="1" fill="hold" grpId="0" nodeType="withEffect">
                                  <p:stCondLst>
                                    <p:cond delay="250"/>
                                  </p:stCondLst>
                                  <p:childTnLst>
                                    <p:set>
                                      <p:cBhvr>
                                        <p:cTn id="94" dur="1" fill="hold">
                                          <p:stCondLst>
                                            <p:cond delay="0"/>
                                          </p:stCondLst>
                                        </p:cTn>
                                        <p:tgtEl>
                                          <p:spTgt spid="19"/>
                                        </p:tgtEl>
                                        <p:attrNameLst>
                                          <p:attrName>style.visibility</p:attrName>
                                        </p:attrNameLst>
                                      </p:cBhvr>
                                      <p:to>
                                        <p:strVal val="visible"/>
                                      </p:to>
                                    </p:set>
                                    <p:animEffect transition="in" filter="wheel(1)">
                                      <p:cBhvr>
                                        <p:cTn id="95" dur="1500"/>
                                        <p:tgtEl>
                                          <p:spTgt spid="19"/>
                                        </p:tgtEl>
                                      </p:cBhvr>
                                    </p:animEffect>
                                  </p:childTnLst>
                                </p:cTn>
                              </p:par>
                              <p:par>
                                <p:cTn id="96" presetID="2" presetClass="entr" presetSubtype="1" decel="100000" fill="hold" grpId="0" nodeType="withEffect">
                                  <p:stCondLst>
                                    <p:cond delay="350"/>
                                  </p:stCondLst>
                                  <p:childTnLst>
                                    <p:set>
                                      <p:cBhvr>
                                        <p:cTn id="97" dur="1" fill="hold">
                                          <p:stCondLst>
                                            <p:cond delay="0"/>
                                          </p:stCondLst>
                                        </p:cTn>
                                        <p:tgtEl>
                                          <p:spTgt spid="65"/>
                                        </p:tgtEl>
                                        <p:attrNameLst>
                                          <p:attrName>style.visibility</p:attrName>
                                        </p:attrNameLst>
                                      </p:cBhvr>
                                      <p:to>
                                        <p:strVal val="visible"/>
                                      </p:to>
                                    </p:set>
                                    <p:anim calcmode="lin" valueType="num">
                                      <p:cBhvr additive="base">
                                        <p:cTn id="98" dur="500" fill="hold"/>
                                        <p:tgtEl>
                                          <p:spTgt spid="65"/>
                                        </p:tgtEl>
                                        <p:attrNameLst>
                                          <p:attrName>ppt_x</p:attrName>
                                        </p:attrNameLst>
                                      </p:cBhvr>
                                      <p:tavLst>
                                        <p:tav tm="0">
                                          <p:val>
                                            <p:strVal val="#ppt_x"/>
                                          </p:val>
                                        </p:tav>
                                        <p:tav tm="100000">
                                          <p:val>
                                            <p:strVal val="#ppt_x"/>
                                          </p:val>
                                        </p:tav>
                                      </p:tavLst>
                                    </p:anim>
                                    <p:anim calcmode="lin" valueType="num">
                                      <p:cBhvr additive="base">
                                        <p:cTn id="99" dur="500" fill="hold"/>
                                        <p:tgtEl>
                                          <p:spTgt spid="65"/>
                                        </p:tgtEl>
                                        <p:attrNameLst>
                                          <p:attrName>ppt_y</p:attrName>
                                        </p:attrNameLst>
                                      </p:cBhvr>
                                      <p:tavLst>
                                        <p:tav tm="0">
                                          <p:val>
                                            <p:strVal val="0-#ppt_h/2"/>
                                          </p:val>
                                        </p:tav>
                                        <p:tav tm="100000">
                                          <p:val>
                                            <p:strVal val="#ppt_y"/>
                                          </p:val>
                                        </p:tav>
                                      </p:tavLst>
                                    </p:anim>
                                  </p:childTnLst>
                                </p:cTn>
                              </p:par>
                            </p:childTnLst>
                          </p:cTn>
                        </p:par>
                        <p:par>
                          <p:cTn id="100" fill="hold">
                            <p:stCondLst>
                              <p:cond delay="10000"/>
                            </p:stCondLst>
                            <p:childTnLst>
                              <p:par>
                                <p:cTn id="101" presetID="22" presetClass="entr" presetSubtype="8" fill="hold" grpId="0" nodeType="afterEffect">
                                  <p:stCondLst>
                                    <p:cond delay="0"/>
                                  </p:stCondLst>
                                  <p:childTnLst>
                                    <p:set>
                                      <p:cBhvr>
                                        <p:cTn id="102" dur="1" fill="hold">
                                          <p:stCondLst>
                                            <p:cond delay="0"/>
                                          </p:stCondLst>
                                        </p:cTn>
                                        <p:tgtEl>
                                          <p:spTgt spid="64">
                                            <p:txEl>
                                              <p:pRg st="0" end="0"/>
                                            </p:txEl>
                                          </p:spTgt>
                                        </p:tgtEl>
                                        <p:attrNameLst>
                                          <p:attrName>style.visibility</p:attrName>
                                        </p:attrNameLst>
                                      </p:cBhvr>
                                      <p:to>
                                        <p:strVal val="visible"/>
                                      </p:to>
                                    </p:set>
                                    <p:animEffect transition="in" filter="wipe(left)">
                                      <p:cBhvr>
                                        <p:cTn id="103" dur="500"/>
                                        <p:tgtEl>
                                          <p:spTgt spid="64">
                                            <p:txEl>
                                              <p:pRg st="0" end="0"/>
                                            </p:txEl>
                                          </p:spTgt>
                                        </p:tgtEl>
                                      </p:cBhvr>
                                    </p:animEffect>
                                  </p:childTnLst>
                                </p:cTn>
                              </p:par>
                            </p:childTnLst>
                          </p:cTn>
                        </p:par>
                        <p:par>
                          <p:cTn id="104" fill="hold">
                            <p:stCondLst>
                              <p:cond delay="10500"/>
                            </p:stCondLst>
                            <p:childTnLst>
                              <p:par>
                                <p:cTn id="105" presetID="2" presetClass="entr" presetSubtype="4" decel="100000" fill="hold" grpId="0" nodeType="afterEffect">
                                  <p:stCondLst>
                                    <p:cond delay="250"/>
                                  </p:stCondLst>
                                  <p:childTnLst>
                                    <p:set>
                                      <p:cBhvr>
                                        <p:cTn id="106" dur="1" fill="hold">
                                          <p:stCondLst>
                                            <p:cond delay="0"/>
                                          </p:stCondLst>
                                        </p:cTn>
                                        <p:tgtEl>
                                          <p:spTgt spid="66">
                                            <p:txEl>
                                              <p:pRg st="0" end="0"/>
                                            </p:txEl>
                                          </p:spTgt>
                                        </p:tgtEl>
                                        <p:attrNameLst>
                                          <p:attrName>style.visibility</p:attrName>
                                        </p:attrNameLst>
                                      </p:cBhvr>
                                      <p:to>
                                        <p:strVal val="visible"/>
                                      </p:to>
                                    </p:set>
                                    <p:anim calcmode="lin" valueType="num">
                                      <p:cBhvr additive="base">
                                        <p:cTn id="107" dur="500" fill="hold"/>
                                        <p:tgtEl>
                                          <p:spTgt spid="66">
                                            <p:txEl>
                                              <p:pRg st="0" end="0"/>
                                            </p:txEl>
                                          </p:spTgt>
                                        </p:tgtEl>
                                        <p:attrNameLst>
                                          <p:attrName>ppt_x</p:attrName>
                                        </p:attrNameLst>
                                      </p:cBhvr>
                                      <p:tavLst>
                                        <p:tav tm="0">
                                          <p:val>
                                            <p:strVal val="#ppt_x"/>
                                          </p:val>
                                        </p:tav>
                                        <p:tav tm="100000">
                                          <p:val>
                                            <p:strVal val="#ppt_x"/>
                                          </p:val>
                                        </p:tav>
                                      </p:tavLst>
                                    </p:anim>
                                    <p:anim calcmode="lin" valueType="num">
                                      <p:cBhvr additive="base">
                                        <p:cTn id="108" dur="500" fill="hold"/>
                                        <p:tgtEl>
                                          <p:spTgt spid="66">
                                            <p:txEl>
                                              <p:pRg st="0" end="0"/>
                                            </p:txEl>
                                          </p:spTgt>
                                        </p:tgtEl>
                                        <p:attrNameLst>
                                          <p:attrName>ppt_y</p:attrName>
                                        </p:attrNameLst>
                                      </p:cBhvr>
                                      <p:tavLst>
                                        <p:tav tm="0">
                                          <p:val>
                                            <p:strVal val="1+#ppt_h/2"/>
                                          </p:val>
                                        </p:tav>
                                        <p:tav tm="100000">
                                          <p:val>
                                            <p:strVal val="#ppt_y"/>
                                          </p:val>
                                        </p:tav>
                                      </p:tavLst>
                                    </p:anim>
                                  </p:childTnLst>
                                </p:cTn>
                              </p:par>
                              <p:par>
                                <p:cTn id="109" presetID="21" presetClass="entr" presetSubtype="1" fill="hold" grpId="0" nodeType="withEffect">
                                  <p:stCondLst>
                                    <p:cond delay="250"/>
                                  </p:stCondLst>
                                  <p:childTnLst>
                                    <p:set>
                                      <p:cBhvr>
                                        <p:cTn id="110" dur="1" fill="hold">
                                          <p:stCondLst>
                                            <p:cond delay="0"/>
                                          </p:stCondLst>
                                        </p:cTn>
                                        <p:tgtEl>
                                          <p:spTgt spid="20"/>
                                        </p:tgtEl>
                                        <p:attrNameLst>
                                          <p:attrName>style.visibility</p:attrName>
                                        </p:attrNameLst>
                                      </p:cBhvr>
                                      <p:to>
                                        <p:strVal val="visible"/>
                                      </p:to>
                                    </p:set>
                                    <p:animEffect transition="in" filter="wheel(1)">
                                      <p:cBhvr>
                                        <p:cTn id="111" dur="1500"/>
                                        <p:tgtEl>
                                          <p:spTgt spid="20"/>
                                        </p:tgtEl>
                                      </p:cBhvr>
                                    </p:animEffect>
                                  </p:childTnLst>
                                </p:cTn>
                              </p:par>
                              <p:par>
                                <p:cTn id="112" presetID="2" presetClass="entr" presetSubtype="4" decel="100000" fill="hold" grpId="0" nodeType="withEffect">
                                  <p:stCondLst>
                                    <p:cond delay="350"/>
                                  </p:stCondLst>
                                  <p:childTnLst>
                                    <p:set>
                                      <p:cBhvr>
                                        <p:cTn id="113" dur="1" fill="hold">
                                          <p:stCondLst>
                                            <p:cond delay="0"/>
                                          </p:stCondLst>
                                        </p:cTn>
                                        <p:tgtEl>
                                          <p:spTgt spid="68"/>
                                        </p:tgtEl>
                                        <p:attrNameLst>
                                          <p:attrName>style.visibility</p:attrName>
                                        </p:attrNameLst>
                                      </p:cBhvr>
                                      <p:to>
                                        <p:strVal val="visible"/>
                                      </p:to>
                                    </p:set>
                                    <p:anim calcmode="lin" valueType="num">
                                      <p:cBhvr additive="base">
                                        <p:cTn id="114" dur="500" fill="hold"/>
                                        <p:tgtEl>
                                          <p:spTgt spid="68"/>
                                        </p:tgtEl>
                                        <p:attrNameLst>
                                          <p:attrName>ppt_x</p:attrName>
                                        </p:attrNameLst>
                                      </p:cBhvr>
                                      <p:tavLst>
                                        <p:tav tm="0">
                                          <p:val>
                                            <p:strVal val="#ppt_x"/>
                                          </p:val>
                                        </p:tav>
                                        <p:tav tm="100000">
                                          <p:val>
                                            <p:strVal val="#ppt_x"/>
                                          </p:val>
                                        </p:tav>
                                      </p:tavLst>
                                    </p:anim>
                                    <p:anim calcmode="lin" valueType="num">
                                      <p:cBhvr additive="base">
                                        <p:cTn id="115" dur="500" fill="hold"/>
                                        <p:tgtEl>
                                          <p:spTgt spid="68"/>
                                        </p:tgtEl>
                                        <p:attrNameLst>
                                          <p:attrName>ppt_y</p:attrName>
                                        </p:attrNameLst>
                                      </p:cBhvr>
                                      <p:tavLst>
                                        <p:tav tm="0">
                                          <p:val>
                                            <p:strVal val="1+#ppt_h/2"/>
                                          </p:val>
                                        </p:tav>
                                        <p:tav tm="100000">
                                          <p:val>
                                            <p:strVal val="#ppt_y"/>
                                          </p:val>
                                        </p:tav>
                                      </p:tavLst>
                                    </p:anim>
                                  </p:childTnLst>
                                </p:cTn>
                              </p:par>
                            </p:childTnLst>
                          </p:cTn>
                        </p:par>
                        <p:par>
                          <p:cTn id="116" fill="hold">
                            <p:stCondLst>
                              <p:cond delay="12250"/>
                            </p:stCondLst>
                            <p:childTnLst>
                              <p:par>
                                <p:cTn id="117" presetID="22" presetClass="entr" presetSubtype="8" fill="hold" grpId="0" nodeType="afterEffect">
                                  <p:stCondLst>
                                    <p:cond delay="0"/>
                                  </p:stCondLst>
                                  <p:childTnLst>
                                    <p:set>
                                      <p:cBhvr>
                                        <p:cTn id="118" dur="1" fill="hold">
                                          <p:stCondLst>
                                            <p:cond delay="0"/>
                                          </p:stCondLst>
                                        </p:cTn>
                                        <p:tgtEl>
                                          <p:spTgt spid="67">
                                            <p:txEl>
                                              <p:pRg st="0" end="0"/>
                                            </p:txEl>
                                          </p:spTgt>
                                        </p:tgtEl>
                                        <p:attrNameLst>
                                          <p:attrName>style.visibility</p:attrName>
                                        </p:attrNameLst>
                                      </p:cBhvr>
                                      <p:to>
                                        <p:strVal val="visible"/>
                                      </p:to>
                                    </p:set>
                                    <p:animEffect transition="in" filter="wipe(left)">
                                      <p:cBhvr>
                                        <p:cTn id="119" dur="500"/>
                                        <p:tgtEl>
                                          <p:spTgt spid="67">
                                            <p:txEl>
                                              <p:pRg st="0" end="0"/>
                                            </p:txEl>
                                          </p:spTgt>
                                        </p:tgtEl>
                                      </p:cBhvr>
                                    </p:animEffect>
                                  </p:childTnLst>
                                </p:cTn>
                              </p:par>
                            </p:childTnLst>
                          </p:cTn>
                        </p:par>
                        <p:par>
                          <p:cTn id="120" fill="hold">
                            <p:stCondLst>
                              <p:cond delay="12750"/>
                            </p:stCondLst>
                            <p:childTnLst>
                              <p:par>
                                <p:cTn id="121" presetID="2" presetClass="entr" presetSubtype="1" decel="100000" fill="hold" grpId="0" nodeType="afterEffect">
                                  <p:stCondLst>
                                    <p:cond delay="250"/>
                                  </p:stCondLst>
                                  <p:childTnLst>
                                    <p:set>
                                      <p:cBhvr>
                                        <p:cTn id="122" dur="1" fill="hold">
                                          <p:stCondLst>
                                            <p:cond delay="0"/>
                                          </p:stCondLst>
                                        </p:cTn>
                                        <p:tgtEl>
                                          <p:spTgt spid="69">
                                            <p:txEl>
                                              <p:pRg st="0" end="0"/>
                                            </p:txEl>
                                          </p:spTgt>
                                        </p:tgtEl>
                                        <p:attrNameLst>
                                          <p:attrName>style.visibility</p:attrName>
                                        </p:attrNameLst>
                                      </p:cBhvr>
                                      <p:to>
                                        <p:strVal val="visible"/>
                                      </p:to>
                                    </p:set>
                                    <p:anim calcmode="lin" valueType="num">
                                      <p:cBhvr additive="base">
                                        <p:cTn id="123" dur="500" fill="hold"/>
                                        <p:tgtEl>
                                          <p:spTgt spid="69">
                                            <p:txEl>
                                              <p:pRg st="0" end="0"/>
                                            </p:txEl>
                                          </p:spTgt>
                                        </p:tgtEl>
                                        <p:attrNameLst>
                                          <p:attrName>ppt_x</p:attrName>
                                        </p:attrNameLst>
                                      </p:cBhvr>
                                      <p:tavLst>
                                        <p:tav tm="0">
                                          <p:val>
                                            <p:strVal val="#ppt_x"/>
                                          </p:val>
                                        </p:tav>
                                        <p:tav tm="100000">
                                          <p:val>
                                            <p:strVal val="#ppt_x"/>
                                          </p:val>
                                        </p:tav>
                                      </p:tavLst>
                                    </p:anim>
                                    <p:anim calcmode="lin" valueType="num">
                                      <p:cBhvr additive="base">
                                        <p:cTn id="124" dur="500" fill="hold"/>
                                        <p:tgtEl>
                                          <p:spTgt spid="69">
                                            <p:txEl>
                                              <p:pRg st="0" end="0"/>
                                            </p:txEl>
                                          </p:spTgt>
                                        </p:tgtEl>
                                        <p:attrNameLst>
                                          <p:attrName>ppt_y</p:attrName>
                                        </p:attrNameLst>
                                      </p:cBhvr>
                                      <p:tavLst>
                                        <p:tav tm="0">
                                          <p:val>
                                            <p:strVal val="0-#ppt_h/2"/>
                                          </p:val>
                                        </p:tav>
                                        <p:tav tm="100000">
                                          <p:val>
                                            <p:strVal val="#ppt_y"/>
                                          </p:val>
                                        </p:tav>
                                      </p:tavLst>
                                    </p:anim>
                                  </p:childTnLst>
                                </p:cTn>
                              </p:par>
                              <p:par>
                                <p:cTn id="125" presetID="21" presetClass="entr" presetSubtype="1" fill="hold" grpId="0" nodeType="withEffect">
                                  <p:stCondLst>
                                    <p:cond delay="250"/>
                                  </p:stCondLst>
                                  <p:childTnLst>
                                    <p:set>
                                      <p:cBhvr>
                                        <p:cTn id="126" dur="1" fill="hold">
                                          <p:stCondLst>
                                            <p:cond delay="0"/>
                                          </p:stCondLst>
                                        </p:cTn>
                                        <p:tgtEl>
                                          <p:spTgt spid="21"/>
                                        </p:tgtEl>
                                        <p:attrNameLst>
                                          <p:attrName>style.visibility</p:attrName>
                                        </p:attrNameLst>
                                      </p:cBhvr>
                                      <p:to>
                                        <p:strVal val="visible"/>
                                      </p:to>
                                    </p:set>
                                    <p:animEffect transition="in" filter="wheel(1)">
                                      <p:cBhvr>
                                        <p:cTn id="127" dur="1500"/>
                                        <p:tgtEl>
                                          <p:spTgt spid="21"/>
                                        </p:tgtEl>
                                      </p:cBhvr>
                                    </p:animEffect>
                                  </p:childTnLst>
                                </p:cTn>
                              </p:par>
                              <p:par>
                                <p:cTn id="128" presetID="2" presetClass="entr" presetSubtype="1" decel="100000" fill="hold" grpId="0" nodeType="withEffect">
                                  <p:stCondLst>
                                    <p:cond delay="350"/>
                                  </p:stCondLst>
                                  <p:childTnLst>
                                    <p:set>
                                      <p:cBhvr>
                                        <p:cTn id="129" dur="1" fill="hold">
                                          <p:stCondLst>
                                            <p:cond delay="0"/>
                                          </p:stCondLst>
                                        </p:cTn>
                                        <p:tgtEl>
                                          <p:spTgt spid="71"/>
                                        </p:tgtEl>
                                        <p:attrNameLst>
                                          <p:attrName>style.visibility</p:attrName>
                                        </p:attrNameLst>
                                      </p:cBhvr>
                                      <p:to>
                                        <p:strVal val="visible"/>
                                      </p:to>
                                    </p:set>
                                    <p:anim calcmode="lin" valueType="num">
                                      <p:cBhvr additive="base">
                                        <p:cTn id="130" dur="500" fill="hold"/>
                                        <p:tgtEl>
                                          <p:spTgt spid="71"/>
                                        </p:tgtEl>
                                        <p:attrNameLst>
                                          <p:attrName>ppt_x</p:attrName>
                                        </p:attrNameLst>
                                      </p:cBhvr>
                                      <p:tavLst>
                                        <p:tav tm="0">
                                          <p:val>
                                            <p:strVal val="#ppt_x"/>
                                          </p:val>
                                        </p:tav>
                                        <p:tav tm="100000">
                                          <p:val>
                                            <p:strVal val="#ppt_x"/>
                                          </p:val>
                                        </p:tav>
                                      </p:tavLst>
                                    </p:anim>
                                    <p:anim calcmode="lin" valueType="num">
                                      <p:cBhvr additive="base">
                                        <p:cTn id="131" dur="500" fill="hold"/>
                                        <p:tgtEl>
                                          <p:spTgt spid="71"/>
                                        </p:tgtEl>
                                        <p:attrNameLst>
                                          <p:attrName>ppt_y</p:attrName>
                                        </p:attrNameLst>
                                      </p:cBhvr>
                                      <p:tavLst>
                                        <p:tav tm="0">
                                          <p:val>
                                            <p:strVal val="0-#ppt_h/2"/>
                                          </p:val>
                                        </p:tav>
                                        <p:tav tm="100000">
                                          <p:val>
                                            <p:strVal val="#ppt_y"/>
                                          </p:val>
                                        </p:tav>
                                      </p:tavLst>
                                    </p:anim>
                                  </p:childTnLst>
                                </p:cTn>
                              </p:par>
                            </p:childTnLst>
                          </p:cTn>
                        </p:par>
                        <p:par>
                          <p:cTn id="132" fill="hold">
                            <p:stCondLst>
                              <p:cond delay="14500"/>
                            </p:stCondLst>
                            <p:childTnLst>
                              <p:par>
                                <p:cTn id="133" presetID="22" presetClass="entr" presetSubtype="8" fill="hold" grpId="0" nodeType="afterEffect">
                                  <p:stCondLst>
                                    <p:cond delay="0"/>
                                  </p:stCondLst>
                                  <p:childTnLst>
                                    <p:set>
                                      <p:cBhvr>
                                        <p:cTn id="134" dur="1" fill="hold">
                                          <p:stCondLst>
                                            <p:cond delay="0"/>
                                          </p:stCondLst>
                                        </p:cTn>
                                        <p:tgtEl>
                                          <p:spTgt spid="70">
                                            <p:txEl>
                                              <p:pRg st="0" end="0"/>
                                            </p:txEl>
                                          </p:spTgt>
                                        </p:tgtEl>
                                        <p:attrNameLst>
                                          <p:attrName>style.visibility</p:attrName>
                                        </p:attrNameLst>
                                      </p:cBhvr>
                                      <p:to>
                                        <p:strVal val="visible"/>
                                      </p:to>
                                    </p:set>
                                    <p:animEffect transition="in" filter="wipe(left)">
                                      <p:cBhvr>
                                        <p:cTn id="135" dur="500"/>
                                        <p:tgtEl>
                                          <p:spTgt spid="7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16" grpId="0" animBg="1"/>
      <p:bldP spid="17" grpId="0" animBg="1"/>
      <p:bldP spid="18" grpId="0" animBg="1"/>
      <p:bldP spid="19" grpId="0" animBg="1"/>
      <p:bldP spid="20" grpId="0" animBg="1"/>
      <p:bldP spid="21"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11" grpId="0" animBg="1"/>
      <p:bldP spid="12" grpId="0" animBg="1"/>
      <p:bldP spid="13" grpId="0" animBg="1"/>
      <p:bldP spid="14" grpId="0" animBg="1"/>
      <p:bldP spid="15" grpId="0" animBg="1"/>
      <p:bldP spid="48" grpId="0" build="p">
        <p:tmplLst>
          <p:tmpl lvl="1">
            <p:tnLst>
              <p:par>
                <p:cTn presetID="2" presetClass="entr" presetSubtype="4" decel="100000" fill="hold" nodeType="afterEffect">
                  <p:stCondLst>
                    <p:cond delay="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ppt_x"/>
                          </p:val>
                        </p:tav>
                        <p:tav tm="100000">
                          <p:val>
                            <p:strVal val="#ppt_x"/>
                          </p:val>
                        </p:tav>
                      </p:tavLst>
                    </p:anim>
                    <p:anim calcmode="lin" valueType="num">
                      <p:cBhvr additive="base">
                        <p:cTn dur="500" fill="hold"/>
                        <p:tgtEl>
                          <p:spTgt spid="48"/>
                        </p:tgtEl>
                        <p:attrNameLst>
                          <p:attrName>ppt_y</p:attrName>
                        </p:attrNameLst>
                      </p:cBhvr>
                      <p:tavLst>
                        <p:tav tm="0">
                          <p:val>
                            <p:strVal val="1+#ppt_h/2"/>
                          </p:val>
                        </p:tav>
                        <p:tav tm="100000">
                          <p:val>
                            <p:strVal val="#ppt_y"/>
                          </p:val>
                        </p:tav>
                      </p:tavLst>
                    </p:anim>
                  </p:childTnLst>
                </p:cTn>
              </p:par>
            </p:tnLst>
          </p:tmpl>
        </p:tmplLst>
      </p:bldP>
      <p:bldP spid="49" grpId="0" build="p">
        <p:tmplLst>
          <p:tmpl lvl="1">
            <p:tnLst>
              <p:par>
                <p:cTn presetID="22" presetClass="entr" presetSubtype="8" fill="hold" nodeType="after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animBg="1"/>
      <p:bldP spid="54" grpId="0" build="p">
        <p:tmplLst>
          <p:tmpl lvl="1">
            <p:tnLst>
              <p:par>
                <p:cTn presetID="2" presetClass="entr" presetSubtype="1"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ppt_x"/>
                          </p:val>
                        </p:tav>
                        <p:tav tm="100000">
                          <p:val>
                            <p:strVal val="#ppt_x"/>
                          </p:val>
                        </p:tav>
                      </p:tavLst>
                    </p:anim>
                    <p:anim calcmode="lin" valueType="num">
                      <p:cBhvr additive="base">
                        <p:cTn dur="500" fill="hold"/>
                        <p:tgtEl>
                          <p:spTgt spid="54"/>
                        </p:tgtEl>
                        <p:attrNameLst>
                          <p:attrName>ppt_y</p:attrName>
                        </p:attrNameLst>
                      </p:cBhvr>
                      <p:tavLst>
                        <p:tav tm="0">
                          <p:val>
                            <p:strVal val="0-#ppt_h/2"/>
                          </p:val>
                        </p:tav>
                        <p:tav tm="100000">
                          <p:val>
                            <p:strVal val="#ppt_y"/>
                          </p:val>
                        </p:tav>
                      </p:tavLst>
                    </p:anim>
                  </p:childTnLst>
                </p:cTn>
              </p:par>
            </p:tnLst>
          </p:tmpl>
        </p:tmplLst>
      </p:bldP>
      <p:bldP spid="55" grpId="0" build="p">
        <p:tmplLst>
          <p:tmpl lvl="1">
            <p:tnLst>
              <p:par>
                <p:cTn presetID="22" presetClass="entr" presetSubtype="8" fill="hold" nodeType="after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P spid="56" grpId="0" animBg="1"/>
      <p:bldP spid="60" grpId="0" build="p">
        <p:tmplLst>
          <p:tmpl lvl="1">
            <p:tnLst>
              <p:par>
                <p:cTn presetID="2" presetClass="entr" presetSubtype="4" decel="100000" fill="hold" nodeType="afterEffect">
                  <p:stCondLst>
                    <p:cond delay="250"/>
                  </p:stCondLst>
                  <p:childTnLst>
                    <p:set>
                      <p:cBhvr>
                        <p:cTn dur="1" fill="hold">
                          <p:stCondLst>
                            <p:cond delay="0"/>
                          </p:stCondLst>
                        </p:cTn>
                        <p:tgtEl>
                          <p:spTgt spid="60"/>
                        </p:tgtEl>
                        <p:attrNameLst>
                          <p:attrName>style.visibility</p:attrName>
                        </p:attrNameLst>
                      </p:cBhvr>
                      <p:to>
                        <p:strVal val="visible"/>
                      </p:to>
                    </p:set>
                    <p:anim calcmode="lin" valueType="num">
                      <p:cBhvr additive="base">
                        <p:cTn dur="500" fill="hold"/>
                        <p:tgtEl>
                          <p:spTgt spid="60"/>
                        </p:tgtEl>
                        <p:attrNameLst>
                          <p:attrName>ppt_x</p:attrName>
                        </p:attrNameLst>
                      </p:cBhvr>
                      <p:tavLst>
                        <p:tav tm="0">
                          <p:val>
                            <p:strVal val="#ppt_x"/>
                          </p:val>
                        </p:tav>
                        <p:tav tm="100000">
                          <p:val>
                            <p:strVal val="#ppt_x"/>
                          </p:val>
                        </p:tav>
                      </p:tavLst>
                    </p:anim>
                    <p:anim calcmode="lin" valueType="num">
                      <p:cBhvr additive="base">
                        <p:cTn dur="500" fill="hold"/>
                        <p:tgtEl>
                          <p:spTgt spid="60"/>
                        </p:tgtEl>
                        <p:attrNameLst>
                          <p:attrName>ppt_y</p:attrName>
                        </p:attrNameLst>
                      </p:cBhvr>
                      <p:tavLst>
                        <p:tav tm="0">
                          <p:val>
                            <p:strVal val="1+#ppt_h/2"/>
                          </p:val>
                        </p:tav>
                        <p:tav tm="100000">
                          <p:val>
                            <p:strVal val="#ppt_y"/>
                          </p:val>
                        </p:tav>
                      </p:tavLst>
                    </p:anim>
                  </p:childTnLst>
                </p:cTn>
              </p:par>
            </p:tnLst>
          </p:tmpl>
        </p:tmplLst>
      </p:bldP>
      <p:bldP spid="61" grpId="0" build="p">
        <p:tmplLst>
          <p:tmpl lvl="1">
            <p:tnLst>
              <p:par>
                <p:cTn presetID="22" presetClass="entr" presetSubtype="8" fill="hold" nodeType="after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left)">
                      <p:cBhvr>
                        <p:cTn dur="500"/>
                        <p:tgtEl>
                          <p:spTgt spid="61"/>
                        </p:tgtEl>
                      </p:cBhvr>
                    </p:animEffect>
                  </p:childTnLst>
                </p:cTn>
              </p:par>
            </p:tnLst>
          </p:tmpl>
        </p:tmplLst>
      </p:bldP>
      <p:bldP spid="62" grpId="0" animBg="1"/>
      <p:bldP spid="63" grpId="0" build="p">
        <p:tmplLst>
          <p:tmpl lvl="1">
            <p:tnLst>
              <p:par>
                <p:cTn presetID="2" presetClass="entr" presetSubtype="1" decel="100000" fill="hold" nodeType="afterEffect">
                  <p:stCondLst>
                    <p:cond delay="250"/>
                  </p:stCondLst>
                  <p:childTnLst>
                    <p:set>
                      <p:cBhvr>
                        <p:cTn dur="1" fill="hold">
                          <p:stCondLst>
                            <p:cond delay="0"/>
                          </p:stCondLst>
                        </p:cTn>
                        <p:tgtEl>
                          <p:spTgt spid="63"/>
                        </p:tgtEl>
                        <p:attrNameLst>
                          <p:attrName>style.visibility</p:attrName>
                        </p:attrNameLst>
                      </p:cBhvr>
                      <p:to>
                        <p:strVal val="visible"/>
                      </p:to>
                    </p:set>
                    <p:anim calcmode="lin" valueType="num">
                      <p:cBhvr additive="base">
                        <p:cTn dur="500" fill="hold"/>
                        <p:tgtEl>
                          <p:spTgt spid="63"/>
                        </p:tgtEl>
                        <p:attrNameLst>
                          <p:attrName>ppt_x</p:attrName>
                        </p:attrNameLst>
                      </p:cBhvr>
                      <p:tavLst>
                        <p:tav tm="0">
                          <p:val>
                            <p:strVal val="#ppt_x"/>
                          </p:val>
                        </p:tav>
                        <p:tav tm="100000">
                          <p:val>
                            <p:strVal val="#ppt_x"/>
                          </p:val>
                        </p:tav>
                      </p:tavLst>
                    </p:anim>
                    <p:anim calcmode="lin" valueType="num">
                      <p:cBhvr additive="base">
                        <p:cTn dur="500" fill="hold"/>
                        <p:tgtEl>
                          <p:spTgt spid="63"/>
                        </p:tgtEl>
                        <p:attrNameLst>
                          <p:attrName>ppt_y</p:attrName>
                        </p:attrNameLst>
                      </p:cBhvr>
                      <p:tavLst>
                        <p:tav tm="0">
                          <p:val>
                            <p:strVal val="0-#ppt_h/2"/>
                          </p:val>
                        </p:tav>
                        <p:tav tm="100000">
                          <p:val>
                            <p:strVal val="#ppt_y"/>
                          </p:val>
                        </p:tav>
                      </p:tavLst>
                    </p:anim>
                  </p:childTnLst>
                </p:cTn>
              </p:par>
            </p:tnLst>
          </p:tmpl>
        </p:tmplLst>
      </p:bldP>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65" grpId="0" animBg="1"/>
      <p:bldP spid="66" grpId="0" build="p">
        <p:tmplLst>
          <p:tmpl lvl="1">
            <p:tnLst>
              <p:par>
                <p:cTn presetID="2" presetClass="entr" presetSubtype="4" decel="100000" fill="hold" nodeType="afterEffect">
                  <p:stCondLst>
                    <p:cond delay="250"/>
                  </p:stCondLst>
                  <p:childTnLst>
                    <p:set>
                      <p:cBhvr>
                        <p:cTn dur="1" fill="hold">
                          <p:stCondLst>
                            <p:cond delay="0"/>
                          </p:stCondLst>
                        </p:cTn>
                        <p:tgtEl>
                          <p:spTgt spid="66"/>
                        </p:tgtEl>
                        <p:attrNameLst>
                          <p:attrName>style.visibility</p:attrName>
                        </p:attrNameLst>
                      </p:cBhvr>
                      <p:to>
                        <p:strVal val="visible"/>
                      </p:to>
                    </p:set>
                    <p:anim calcmode="lin" valueType="num">
                      <p:cBhvr additive="base">
                        <p:cTn dur="500" fill="hold"/>
                        <p:tgtEl>
                          <p:spTgt spid="66"/>
                        </p:tgtEl>
                        <p:attrNameLst>
                          <p:attrName>ppt_x</p:attrName>
                        </p:attrNameLst>
                      </p:cBhvr>
                      <p:tavLst>
                        <p:tav tm="0">
                          <p:val>
                            <p:strVal val="#ppt_x"/>
                          </p:val>
                        </p:tav>
                        <p:tav tm="100000">
                          <p:val>
                            <p:strVal val="#ppt_x"/>
                          </p:val>
                        </p:tav>
                      </p:tavLst>
                    </p:anim>
                    <p:anim calcmode="lin" valueType="num">
                      <p:cBhvr additive="base">
                        <p:cTn dur="500" fill="hold"/>
                        <p:tgtEl>
                          <p:spTgt spid="66"/>
                        </p:tgtEl>
                        <p:attrNameLst>
                          <p:attrName>ppt_y</p:attrName>
                        </p:attrNameLst>
                      </p:cBhvr>
                      <p:tavLst>
                        <p:tav tm="0">
                          <p:val>
                            <p:strVal val="1+#ppt_h/2"/>
                          </p:val>
                        </p:tav>
                        <p:tav tm="100000">
                          <p:val>
                            <p:strVal val="#ppt_y"/>
                          </p:val>
                        </p:tav>
                      </p:tavLst>
                    </p:anim>
                  </p:childTnLst>
                </p:cTn>
              </p:par>
            </p:tnLst>
          </p:tmpl>
        </p:tmplLst>
      </p:bldP>
      <p:bldP spid="67" grpId="0" build="p">
        <p:tmplLst>
          <p:tmpl lvl="1">
            <p:tnLst>
              <p:par>
                <p:cTn presetID="22" presetClass="entr" presetSubtype="8" fill="hold" nodeType="afterEffect">
                  <p:stCondLst>
                    <p:cond delay="0"/>
                  </p:stCondLst>
                  <p:childTnLst>
                    <p:set>
                      <p:cBhvr>
                        <p:cTn dur="1" fill="hold">
                          <p:stCondLst>
                            <p:cond delay="0"/>
                          </p:stCondLst>
                        </p:cTn>
                        <p:tgtEl>
                          <p:spTgt spid="67"/>
                        </p:tgtEl>
                        <p:attrNameLst>
                          <p:attrName>style.visibility</p:attrName>
                        </p:attrNameLst>
                      </p:cBhvr>
                      <p:to>
                        <p:strVal val="visible"/>
                      </p:to>
                    </p:set>
                    <p:animEffect transition="in" filter="wipe(left)">
                      <p:cBhvr>
                        <p:cTn dur="500"/>
                        <p:tgtEl>
                          <p:spTgt spid="67"/>
                        </p:tgtEl>
                      </p:cBhvr>
                    </p:animEffect>
                  </p:childTnLst>
                </p:cTn>
              </p:par>
            </p:tnLst>
          </p:tmpl>
        </p:tmplLst>
      </p:bldP>
      <p:bldP spid="68" grpId="0" animBg="1"/>
      <p:bldP spid="69" grpId="0" build="p">
        <p:tmplLst>
          <p:tmpl lvl="1">
            <p:tnLst>
              <p:par>
                <p:cTn presetID="2" presetClass="entr" presetSubtype="1" decel="100000" fill="hold" nodeType="afterEffect">
                  <p:stCondLst>
                    <p:cond delay="250"/>
                  </p:stCondLst>
                  <p:childTnLst>
                    <p:set>
                      <p:cBhvr>
                        <p:cTn dur="1" fill="hold">
                          <p:stCondLst>
                            <p:cond delay="0"/>
                          </p:stCondLst>
                        </p:cTn>
                        <p:tgtEl>
                          <p:spTgt spid="69"/>
                        </p:tgtEl>
                        <p:attrNameLst>
                          <p:attrName>style.visibility</p:attrName>
                        </p:attrNameLst>
                      </p:cBhvr>
                      <p:to>
                        <p:strVal val="visible"/>
                      </p:to>
                    </p:set>
                    <p:anim calcmode="lin" valueType="num">
                      <p:cBhvr additive="base">
                        <p:cTn dur="500" fill="hold"/>
                        <p:tgtEl>
                          <p:spTgt spid="69"/>
                        </p:tgtEl>
                        <p:attrNameLst>
                          <p:attrName>ppt_x</p:attrName>
                        </p:attrNameLst>
                      </p:cBhvr>
                      <p:tavLst>
                        <p:tav tm="0">
                          <p:val>
                            <p:strVal val="#ppt_x"/>
                          </p:val>
                        </p:tav>
                        <p:tav tm="100000">
                          <p:val>
                            <p:strVal val="#ppt_x"/>
                          </p:val>
                        </p:tav>
                      </p:tavLst>
                    </p:anim>
                    <p:anim calcmode="lin" valueType="num">
                      <p:cBhvr additive="base">
                        <p:cTn dur="500" fill="hold"/>
                        <p:tgtEl>
                          <p:spTgt spid="69"/>
                        </p:tgtEl>
                        <p:attrNameLst>
                          <p:attrName>ppt_y</p:attrName>
                        </p:attrNameLst>
                      </p:cBhvr>
                      <p:tavLst>
                        <p:tav tm="0">
                          <p:val>
                            <p:strVal val="0-#ppt_h/2"/>
                          </p:val>
                        </p:tav>
                        <p:tav tm="100000">
                          <p:val>
                            <p:strVal val="#ppt_y"/>
                          </p:val>
                        </p:tav>
                      </p:tavLst>
                    </p:anim>
                  </p:childTnLst>
                </p:cTn>
              </p:par>
            </p:tnLst>
          </p:tmpl>
        </p:tmplLst>
      </p:bldP>
      <p:bldP spid="70" grpId="0" build="p">
        <p:tmplLst>
          <p:tmpl lvl="1">
            <p:tnLst>
              <p:par>
                <p:cTn presetID="22" presetClass="entr" presetSubtype="8" fill="hold" nodeType="afterEffect">
                  <p:stCondLst>
                    <p:cond delay="0"/>
                  </p:stCondLst>
                  <p:childTnLst>
                    <p:set>
                      <p:cBhvr>
                        <p:cTn dur="1" fill="hold">
                          <p:stCondLst>
                            <p:cond delay="0"/>
                          </p:stCondLst>
                        </p:cTn>
                        <p:tgtEl>
                          <p:spTgt spid="70"/>
                        </p:tgtEl>
                        <p:attrNameLst>
                          <p:attrName>style.visibility</p:attrName>
                        </p:attrNameLst>
                      </p:cBhvr>
                      <p:to>
                        <p:strVal val="visible"/>
                      </p:to>
                    </p:set>
                    <p:animEffect transition="in" filter="wipe(left)">
                      <p:cBhvr>
                        <p:cTn dur="500"/>
                        <p:tgtEl>
                          <p:spTgt spid="70"/>
                        </p:tgtEl>
                      </p:cBhvr>
                    </p:animEffect>
                  </p:childTnLst>
                </p:cTn>
              </p:par>
            </p:tnLst>
          </p:tmpl>
        </p:tmplLst>
      </p:bldP>
      <p:bldP spid="71" grpId="0" animBg="1"/>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Loop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a:off x="8911773" y="4274459"/>
            <a:ext cx="1748970" cy="1748970"/>
          </a:xfrm>
          <a:prstGeom prst="r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直角三角形 10"/>
          <p:cNvSpPr/>
          <p:nvPr userDrawn="1"/>
        </p:nvSpPr>
        <p:spPr>
          <a:xfrm rot="10800000">
            <a:off x="8911771" y="4274458"/>
            <a:ext cx="1748970" cy="1748970"/>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a:off x="8911773" y="2525488"/>
            <a:ext cx="1748970" cy="1748970"/>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75000"/>
                </a:schemeClr>
              </a:solidFill>
            </a:endParaRPr>
          </a:p>
        </p:txBody>
      </p:sp>
      <p:sp>
        <p:nvSpPr>
          <p:cNvPr id="13" name="直角三角形 12"/>
          <p:cNvSpPr/>
          <p:nvPr userDrawn="1"/>
        </p:nvSpPr>
        <p:spPr>
          <a:xfrm rot="5400000">
            <a:off x="8911773" y="6023429"/>
            <a:ext cx="1748970" cy="1748970"/>
          </a:xfrm>
          <a:prstGeom prst="rtTriangl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直角三角形 13"/>
          <p:cNvSpPr/>
          <p:nvPr userDrawn="1"/>
        </p:nvSpPr>
        <p:spPr>
          <a:xfrm rot="16200000">
            <a:off x="8911774" y="6023428"/>
            <a:ext cx="1748970" cy="1748970"/>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直角三角形 14"/>
          <p:cNvSpPr/>
          <p:nvPr userDrawn="1"/>
        </p:nvSpPr>
        <p:spPr>
          <a:xfrm rot="5400000">
            <a:off x="10660744" y="6023429"/>
            <a:ext cx="1748970" cy="1748970"/>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直角三角形 15"/>
          <p:cNvSpPr/>
          <p:nvPr userDrawn="1"/>
        </p:nvSpPr>
        <p:spPr>
          <a:xfrm rot="10800000">
            <a:off x="7162800" y="6023430"/>
            <a:ext cx="1748970" cy="1748970"/>
          </a:xfrm>
          <a:prstGeom prst="rtTriangl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直角三角形 16"/>
          <p:cNvSpPr/>
          <p:nvPr userDrawn="1"/>
        </p:nvSpPr>
        <p:spPr>
          <a:xfrm>
            <a:off x="7162802" y="6023431"/>
            <a:ext cx="1748970" cy="174897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直角三角形 17"/>
          <p:cNvSpPr/>
          <p:nvPr userDrawn="1"/>
        </p:nvSpPr>
        <p:spPr>
          <a:xfrm rot="10800000">
            <a:off x="7162800" y="7772401"/>
            <a:ext cx="1748970" cy="1748970"/>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直角三角形 18"/>
          <p:cNvSpPr/>
          <p:nvPr userDrawn="1"/>
        </p:nvSpPr>
        <p:spPr>
          <a:xfrm rot="16200000">
            <a:off x="7162798" y="4274460"/>
            <a:ext cx="1748970" cy="1748970"/>
          </a:xfrm>
          <a:prstGeom prst="rtTriangl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直角三角形 19"/>
          <p:cNvSpPr/>
          <p:nvPr userDrawn="1"/>
        </p:nvSpPr>
        <p:spPr>
          <a:xfrm rot="5400000">
            <a:off x="7162797" y="4274462"/>
            <a:ext cx="1748970" cy="1748970"/>
          </a:xfrm>
          <a:prstGeom prst="rtTriangl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直角三角形 20"/>
          <p:cNvSpPr/>
          <p:nvPr userDrawn="1"/>
        </p:nvSpPr>
        <p:spPr>
          <a:xfrm rot="16200000">
            <a:off x="5413827" y="4274460"/>
            <a:ext cx="1748970" cy="1748970"/>
          </a:xfrm>
          <a:prstGeom prst="rtTriangl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山形 21"/>
          <p:cNvSpPr/>
          <p:nvPr userDrawn="1"/>
        </p:nvSpPr>
        <p:spPr>
          <a:xfrm rot="5400000">
            <a:off x="9251837" y="5325560"/>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3" name="山形 22"/>
          <p:cNvSpPr/>
          <p:nvPr userDrawn="1"/>
        </p:nvSpPr>
        <p:spPr>
          <a:xfrm rot="10800000">
            <a:off x="9251837"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4" name="山形 23"/>
          <p:cNvSpPr/>
          <p:nvPr userDrawn="1"/>
        </p:nvSpPr>
        <p:spPr>
          <a:xfrm rot="16200000">
            <a:off x="8140363" y="6370589"/>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5" name="山形 24"/>
          <p:cNvSpPr/>
          <p:nvPr userDrawn="1"/>
        </p:nvSpPr>
        <p:spPr>
          <a:xfrm>
            <a:off x="8118169" y="5347754"/>
            <a:ext cx="360040" cy="40442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6" name="図プレースホルダー 12"/>
          <p:cNvSpPr>
            <a:spLocks noGrp="1"/>
          </p:cNvSpPr>
          <p:nvPr userDrawn="1">
            <p:ph type="pic" sz="quarter" idx="17" hasCustomPrompt="1"/>
          </p:nvPr>
        </p:nvSpPr>
        <p:spPr>
          <a:xfrm>
            <a:off x="9897908"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27" name="図プレースホルダー 12"/>
          <p:cNvSpPr>
            <a:spLocks noGrp="1"/>
          </p:cNvSpPr>
          <p:nvPr userDrawn="1">
            <p:ph type="pic" sz="quarter" idx="18" hasCustomPrompt="1"/>
          </p:nvPr>
        </p:nvSpPr>
        <p:spPr>
          <a:xfrm>
            <a:off x="9897908"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8" name="図プレースホルダー 12"/>
          <p:cNvSpPr>
            <a:spLocks noGrp="1"/>
          </p:cNvSpPr>
          <p:nvPr userDrawn="1">
            <p:ph type="pic" sz="quarter" idx="19" hasCustomPrompt="1"/>
          </p:nvPr>
        </p:nvSpPr>
        <p:spPr>
          <a:xfrm>
            <a:off x="7285334" y="7013519"/>
            <a:ext cx="625191" cy="625191"/>
          </a:xfrm>
        </p:spPr>
        <p:txBody>
          <a:bodyPr>
            <a:normAutofit/>
          </a:bodyPr>
          <a:lstStyle>
            <a:lvl1pPr>
              <a:defRPr sz="1600"/>
            </a:lvl1pPr>
          </a:lstStyle>
          <a:p>
            <a:r>
              <a:rPr kumimoji="1" lang="en-US" altLang="ja-JP" dirty="0"/>
              <a:t>Icon</a:t>
            </a:r>
            <a:endParaRPr kumimoji="1" lang="ja-JP" altLang="en-US" dirty="0"/>
          </a:p>
        </p:txBody>
      </p:sp>
      <p:sp>
        <p:nvSpPr>
          <p:cNvPr id="29" name="図プレースホルダー 12"/>
          <p:cNvSpPr>
            <a:spLocks noGrp="1"/>
          </p:cNvSpPr>
          <p:nvPr userDrawn="1">
            <p:ph type="pic" sz="quarter" idx="20" hasCustomPrompt="1"/>
          </p:nvPr>
        </p:nvSpPr>
        <p:spPr>
          <a:xfrm>
            <a:off x="7285334" y="4415458"/>
            <a:ext cx="625191" cy="625191"/>
          </a:xfrm>
        </p:spPr>
        <p:txBody>
          <a:bodyPr>
            <a:normAutofit/>
          </a:bodyPr>
          <a:lstStyle>
            <a:lvl1pPr>
              <a:defRPr sz="1600"/>
            </a:lvl1pPr>
          </a:lstStyle>
          <a:p>
            <a:r>
              <a:rPr kumimoji="1" lang="en-US" altLang="ja-JP" dirty="0"/>
              <a:t>Icon</a:t>
            </a:r>
            <a:endParaRPr kumimoji="1" lang="ja-JP" altLang="en-US" dirty="0"/>
          </a:p>
        </p:txBody>
      </p:sp>
      <p:sp>
        <p:nvSpPr>
          <p:cNvPr id="30" name="テキスト プレースホルダー 6"/>
          <p:cNvSpPr>
            <a:spLocks noGrp="1"/>
          </p:cNvSpPr>
          <p:nvPr userDrawn="1">
            <p:ph type="body" sz="quarter" idx="21" hasCustomPrompt="1"/>
          </p:nvPr>
        </p:nvSpPr>
        <p:spPr>
          <a:xfrm>
            <a:off x="10711541" y="4310738"/>
            <a:ext cx="5828323"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userDrawn="1">
            <p:ph type="body" sz="quarter" idx="23" hasCustomPrompt="1"/>
          </p:nvPr>
        </p:nvSpPr>
        <p:spPr>
          <a:xfrm>
            <a:off x="10711541" y="4898573"/>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24" hasCustomPrompt="1"/>
          </p:nvPr>
        </p:nvSpPr>
        <p:spPr>
          <a:xfrm>
            <a:off x="8982905" y="7837714"/>
            <a:ext cx="5828323"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userDrawn="1">
            <p:ph type="body" sz="quarter" idx="25" hasCustomPrompt="1"/>
          </p:nvPr>
        </p:nvSpPr>
        <p:spPr>
          <a:xfrm>
            <a:off x="8982905" y="8425549"/>
            <a:ext cx="6561895" cy="950680"/>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userDrawn="1">
            <p:ph type="body" sz="quarter" idx="26" hasCustomPrompt="1"/>
          </p:nvPr>
        </p:nvSpPr>
        <p:spPr>
          <a:xfrm>
            <a:off x="1283667" y="6163369"/>
            <a:ext cx="5828323"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27" hasCustomPrompt="1"/>
          </p:nvPr>
        </p:nvSpPr>
        <p:spPr>
          <a:xfrm>
            <a:off x="769257" y="6751204"/>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userDrawn="1">
            <p:ph type="body" sz="quarter" idx="28" hasCustomPrompt="1"/>
          </p:nvPr>
        </p:nvSpPr>
        <p:spPr>
          <a:xfrm>
            <a:off x="3010870" y="2599783"/>
            <a:ext cx="5828323" cy="720080"/>
          </a:xfrm>
        </p:spPr>
        <p:txBody>
          <a:bodyPr anchor="t">
            <a:noAutofit/>
          </a:bodyPr>
          <a:lstStyle>
            <a:lvl1pPr algn="r">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userDrawn="1">
            <p:ph type="body" sz="quarter" idx="29" hasCustomPrompt="1"/>
          </p:nvPr>
        </p:nvSpPr>
        <p:spPr>
          <a:xfrm>
            <a:off x="2496460" y="3187618"/>
            <a:ext cx="6333787" cy="950680"/>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647610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2" decel="100000" fill="hold" grpId="0" nodeType="after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0-#ppt_w/2"/>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8" decel="100000" fill="hold" grpId="0" nodeType="withEffect">
                                  <p:stCondLst>
                                    <p:cond delay="20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0-#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par>
                                <p:cTn id="25" presetID="2" presetClass="entr" presetSubtype="9" decel="100000" fill="hold" grpId="0" nodeType="withEffect">
                                  <p:stCondLst>
                                    <p:cond delay="3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0-#ppt_w/2"/>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9" decel="100000" fill="hold" grpId="0" nodeType="withEffect">
                                  <p:stCondLst>
                                    <p:cond delay="4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0-#ppt_w/2"/>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3" decel="100000" fill="hold" grpId="0"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1+#ppt_w/2"/>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2" decel="100000" fill="hold" grpId="0" nodeType="withEffect">
                                  <p:stCondLst>
                                    <p:cond delay="60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0-#ppt_w/2"/>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12" decel="100000" fill="hold" grpId="0" nodeType="withEffect">
                                  <p:stCondLst>
                                    <p:cond delay="700"/>
                                  </p:stCondLst>
                                  <p:childTnLst>
                                    <p:set>
                                      <p:cBhvr>
                                        <p:cTn id="42" dur="1" fill="hold">
                                          <p:stCondLst>
                                            <p:cond delay="0"/>
                                          </p:stCondLst>
                                        </p:cTn>
                                        <p:tgtEl>
                                          <p:spTgt spid="19"/>
                                        </p:tgtEl>
                                        <p:attrNameLst>
                                          <p:attrName>style.visibility</p:attrName>
                                        </p:attrNameLst>
                                      </p:cBhvr>
                                      <p:to>
                                        <p:strVal val="visible"/>
                                      </p:to>
                                    </p:set>
                                    <p:anim calcmode="lin" valueType="num">
                                      <p:cBhvr additive="base">
                                        <p:cTn id="43" dur="500" fill="hold"/>
                                        <p:tgtEl>
                                          <p:spTgt spid="19"/>
                                        </p:tgtEl>
                                        <p:attrNameLst>
                                          <p:attrName>ppt_x</p:attrName>
                                        </p:attrNameLst>
                                      </p:cBhvr>
                                      <p:tavLst>
                                        <p:tav tm="0">
                                          <p:val>
                                            <p:strVal val="0-#ppt_w/2"/>
                                          </p:val>
                                        </p:tav>
                                        <p:tav tm="100000">
                                          <p:val>
                                            <p:strVal val="#ppt_x"/>
                                          </p:val>
                                        </p:tav>
                                      </p:tavLst>
                                    </p:anim>
                                    <p:anim calcmode="lin" valueType="num">
                                      <p:cBhvr additive="base">
                                        <p:cTn id="44" dur="500" fill="hold"/>
                                        <p:tgtEl>
                                          <p:spTgt spid="19"/>
                                        </p:tgtEl>
                                        <p:attrNameLst>
                                          <p:attrName>ppt_y</p:attrName>
                                        </p:attrNameLst>
                                      </p:cBhvr>
                                      <p:tavLst>
                                        <p:tav tm="0">
                                          <p:val>
                                            <p:strVal val="1+#ppt_h/2"/>
                                          </p:val>
                                        </p:tav>
                                        <p:tav tm="100000">
                                          <p:val>
                                            <p:strVal val="#ppt_y"/>
                                          </p:val>
                                        </p:tav>
                                      </p:tavLst>
                                    </p:anim>
                                  </p:childTnLst>
                                </p:cTn>
                              </p:par>
                              <p:par>
                                <p:cTn id="45" presetID="2" presetClass="entr" presetSubtype="4" decel="100000" fill="hold" grpId="0" nodeType="withEffect">
                                  <p:stCondLst>
                                    <p:cond delay="80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par>
                                <p:cTn id="49" presetID="2" presetClass="entr" presetSubtype="8" decel="100000" fill="hold" grpId="0" nodeType="withEffect">
                                  <p:stCondLst>
                                    <p:cond delay="90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0-#ppt_w/2"/>
                                          </p:val>
                                        </p:tav>
                                        <p:tav tm="100000">
                                          <p:val>
                                            <p:strVal val="#ppt_x"/>
                                          </p:val>
                                        </p:tav>
                                      </p:tavLst>
                                    </p:anim>
                                    <p:anim calcmode="lin" valueType="num">
                                      <p:cBhvr additive="base">
                                        <p:cTn id="52" dur="500" fill="hold"/>
                                        <p:tgtEl>
                                          <p:spTgt spid="18"/>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00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1+#ppt_w/2"/>
                                          </p:val>
                                        </p:tav>
                                        <p:tav tm="100000">
                                          <p:val>
                                            <p:strVal val="#ppt_x"/>
                                          </p:val>
                                        </p:tav>
                                      </p:tavLst>
                                    </p:anim>
                                    <p:anim calcmode="lin" valueType="num">
                                      <p:cBhvr additive="base">
                                        <p:cTn id="56" dur="500" fill="hold"/>
                                        <p:tgtEl>
                                          <p:spTgt spid="17"/>
                                        </p:tgtEl>
                                        <p:attrNameLst>
                                          <p:attrName>ppt_y</p:attrName>
                                        </p:attrNameLst>
                                      </p:cBhvr>
                                      <p:tavLst>
                                        <p:tav tm="0">
                                          <p:val>
                                            <p:strVal val="#ppt_y"/>
                                          </p:val>
                                        </p:tav>
                                        <p:tav tm="100000">
                                          <p:val>
                                            <p:strVal val="#ppt_y"/>
                                          </p:val>
                                        </p:tav>
                                      </p:tavLst>
                                    </p:anim>
                                  </p:childTnLst>
                                </p:cTn>
                              </p:par>
                              <p:par>
                                <p:cTn id="57" presetID="2" presetClass="entr" presetSubtype="3" decel="100000" fill="hold" grpId="0" nodeType="withEffect">
                                  <p:stCondLst>
                                    <p:cond delay="110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500" fill="hold"/>
                                        <p:tgtEl>
                                          <p:spTgt spid="16"/>
                                        </p:tgtEl>
                                        <p:attrNameLst>
                                          <p:attrName>ppt_x</p:attrName>
                                        </p:attrNameLst>
                                      </p:cBhvr>
                                      <p:tavLst>
                                        <p:tav tm="0">
                                          <p:val>
                                            <p:strVal val="1+#ppt_w/2"/>
                                          </p:val>
                                        </p:tav>
                                        <p:tav tm="100000">
                                          <p:val>
                                            <p:strVal val="#ppt_x"/>
                                          </p:val>
                                        </p:tav>
                                      </p:tavLst>
                                    </p:anim>
                                    <p:anim calcmode="lin" valueType="num">
                                      <p:cBhvr additive="base">
                                        <p:cTn id="60" dur="500" fill="hold"/>
                                        <p:tgtEl>
                                          <p:spTgt spid="16"/>
                                        </p:tgtEl>
                                        <p:attrNameLst>
                                          <p:attrName>ppt_y</p:attrName>
                                        </p:attrNameLst>
                                      </p:cBhvr>
                                      <p:tavLst>
                                        <p:tav tm="0">
                                          <p:val>
                                            <p:strVal val="0-#ppt_h/2"/>
                                          </p:val>
                                        </p:tav>
                                        <p:tav tm="100000">
                                          <p:val>
                                            <p:strVal val="#ppt_y"/>
                                          </p:val>
                                        </p:tav>
                                      </p:tavLst>
                                    </p:anim>
                                  </p:childTnLst>
                                </p:cTn>
                              </p:par>
                            </p:childTnLst>
                          </p:cTn>
                        </p:par>
                        <p:par>
                          <p:cTn id="61" fill="hold">
                            <p:stCondLst>
                              <p:cond delay="2100"/>
                            </p:stCondLst>
                            <p:childTnLst>
                              <p:par>
                                <p:cTn id="62" presetID="10" presetClass="entr" presetSubtype="0" fill="hold" grpId="0"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par>
                          <p:cTn id="65" fill="hold">
                            <p:stCondLst>
                              <p:cond delay="2600"/>
                            </p:stCondLst>
                            <p:childTnLst>
                              <p:par>
                                <p:cTn id="66" presetID="2" presetClass="entr" presetSubtype="1" decel="100000"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fill="hold"/>
                                        <p:tgtEl>
                                          <p:spTgt spid="22"/>
                                        </p:tgtEl>
                                        <p:attrNameLst>
                                          <p:attrName>ppt_x</p:attrName>
                                        </p:attrNameLst>
                                      </p:cBhvr>
                                      <p:tavLst>
                                        <p:tav tm="0">
                                          <p:val>
                                            <p:strVal val="#ppt_x"/>
                                          </p:val>
                                        </p:tav>
                                        <p:tav tm="100000">
                                          <p:val>
                                            <p:strVal val="#ppt_x"/>
                                          </p:val>
                                        </p:tav>
                                      </p:tavLst>
                                    </p:anim>
                                    <p:anim calcmode="lin" valueType="num">
                                      <p:cBhvr additive="base">
                                        <p:cTn id="69" dur="500" fill="hold"/>
                                        <p:tgtEl>
                                          <p:spTgt spid="22"/>
                                        </p:tgtEl>
                                        <p:attrNameLst>
                                          <p:attrName>ppt_y</p:attrName>
                                        </p:attrNameLst>
                                      </p:cBhvr>
                                      <p:tavLst>
                                        <p:tav tm="0">
                                          <p:val>
                                            <p:strVal val="0-#ppt_h/2"/>
                                          </p:val>
                                        </p:tav>
                                        <p:tav tm="100000">
                                          <p:val>
                                            <p:strVal val="#ppt_y"/>
                                          </p:val>
                                        </p:tav>
                                      </p:tavLst>
                                    </p:anim>
                                  </p:childTnLst>
                                </p:cTn>
                              </p:par>
                            </p:childTnLst>
                          </p:cTn>
                        </p:par>
                        <p:par>
                          <p:cTn id="70" fill="hold">
                            <p:stCondLst>
                              <p:cond delay="3100"/>
                            </p:stCondLst>
                            <p:childTnLst>
                              <p:par>
                                <p:cTn id="71" presetID="10" presetClass="entr" presetSubtype="0" fill="hold" grpId="0" nodeType="after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500"/>
                                        <p:tgtEl>
                                          <p:spTgt spid="27"/>
                                        </p:tgtEl>
                                      </p:cBhvr>
                                    </p:animEffect>
                                  </p:childTnLst>
                                </p:cTn>
                              </p:par>
                            </p:childTnLst>
                          </p:cTn>
                        </p:par>
                        <p:par>
                          <p:cTn id="74" fill="hold">
                            <p:stCondLst>
                              <p:cond delay="3600"/>
                            </p:stCondLst>
                            <p:childTnLst>
                              <p:par>
                                <p:cTn id="75" presetID="2" presetClass="entr" presetSubtype="2" decel="100000" fill="hold" grpId="0" nodeType="afterEffect">
                                  <p:stCondLst>
                                    <p:cond delay="0"/>
                                  </p:stCondLst>
                                  <p:childTnLst>
                                    <p:set>
                                      <p:cBhvr>
                                        <p:cTn id="76" dur="1" fill="hold">
                                          <p:stCondLst>
                                            <p:cond delay="0"/>
                                          </p:stCondLst>
                                        </p:cTn>
                                        <p:tgtEl>
                                          <p:spTgt spid="23"/>
                                        </p:tgtEl>
                                        <p:attrNameLst>
                                          <p:attrName>style.visibility</p:attrName>
                                        </p:attrNameLst>
                                      </p:cBhvr>
                                      <p:to>
                                        <p:strVal val="visible"/>
                                      </p:to>
                                    </p:set>
                                    <p:anim calcmode="lin" valueType="num">
                                      <p:cBhvr additive="base">
                                        <p:cTn id="77" dur="500" fill="hold"/>
                                        <p:tgtEl>
                                          <p:spTgt spid="23"/>
                                        </p:tgtEl>
                                        <p:attrNameLst>
                                          <p:attrName>ppt_x</p:attrName>
                                        </p:attrNameLst>
                                      </p:cBhvr>
                                      <p:tavLst>
                                        <p:tav tm="0">
                                          <p:val>
                                            <p:strVal val="1+#ppt_w/2"/>
                                          </p:val>
                                        </p:tav>
                                        <p:tav tm="100000">
                                          <p:val>
                                            <p:strVal val="#ppt_x"/>
                                          </p:val>
                                        </p:tav>
                                      </p:tavLst>
                                    </p:anim>
                                    <p:anim calcmode="lin" valueType="num">
                                      <p:cBhvr additive="base">
                                        <p:cTn id="78" dur="500" fill="hold"/>
                                        <p:tgtEl>
                                          <p:spTgt spid="23"/>
                                        </p:tgtEl>
                                        <p:attrNameLst>
                                          <p:attrName>ppt_y</p:attrName>
                                        </p:attrNameLst>
                                      </p:cBhvr>
                                      <p:tavLst>
                                        <p:tav tm="0">
                                          <p:val>
                                            <p:strVal val="#ppt_y"/>
                                          </p:val>
                                        </p:tav>
                                        <p:tav tm="100000">
                                          <p:val>
                                            <p:strVal val="#ppt_y"/>
                                          </p:val>
                                        </p:tav>
                                      </p:tavLst>
                                    </p:anim>
                                  </p:childTnLst>
                                </p:cTn>
                              </p:par>
                            </p:childTnLst>
                          </p:cTn>
                        </p:par>
                        <p:par>
                          <p:cTn id="79" fill="hold">
                            <p:stCondLst>
                              <p:cond delay="41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4600"/>
                            </p:stCondLst>
                            <p:childTnLst>
                              <p:par>
                                <p:cTn id="84" presetID="2" presetClass="entr" presetSubtype="4" decel="100000" fill="hold" grpId="0" nodeType="afterEffect">
                                  <p:stCondLst>
                                    <p:cond delay="0"/>
                                  </p:stCondLst>
                                  <p:childTnLst>
                                    <p:set>
                                      <p:cBhvr>
                                        <p:cTn id="85" dur="1" fill="hold">
                                          <p:stCondLst>
                                            <p:cond delay="0"/>
                                          </p:stCondLst>
                                        </p:cTn>
                                        <p:tgtEl>
                                          <p:spTgt spid="24"/>
                                        </p:tgtEl>
                                        <p:attrNameLst>
                                          <p:attrName>style.visibility</p:attrName>
                                        </p:attrNameLst>
                                      </p:cBhvr>
                                      <p:to>
                                        <p:strVal val="visible"/>
                                      </p:to>
                                    </p:set>
                                    <p:anim calcmode="lin" valueType="num">
                                      <p:cBhvr additive="base">
                                        <p:cTn id="86" dur="500" fill="hold"/>
                                        <p:tgtEl>
                                          <p:spTgt spid="24"/>
                                        </p:tgtEl>
                                        <p:attrNameLst>
                                          <p:attrName>ppt_x</p:attrName>
                                        </p:attrNameLst>
                                      </p:cBhvr>
                                      <p:tavLst>
                                        <p:tav tm="0">
                                          <p:val>
                                            <p:strVal val="#ppt_x"/>
                                          </p:val>
                                        </p:tav>
                                        <p:tav tm="100000">
                                          <p:val>
                                            <p:strVal val="#ppt_x"/>
                                          </p:val>
                                        </p:tav>
                                      </p:tavLst>
                                    </p:anim>
                                    <p:anim calcmode="lin" valueType="num">
                                      <p:cBhvr additive="base">
                                        <p:cTn id="87" dur="500" fill="hold"/>
                                        <p:tgtEl>
                                          <p:spTgt spid="24"/>
                                        </p:tgtEl>
                                        <p:attrNameLst>
                                          <p:attrName>ppt_y</p:attrName>
                                        </p:attrNameLst>
                                      </p:cBhvr>
                                      <p:tavLst>
                                        <p:tav tm="0">
                                          <p:val>
                                            <p:strVal val="1+#ppt_h/2"/>
                                          </p:val>
                                        </p:tav>
                                        <p:tav tm="100000">
                                          <p:val>
                                            <p:strVal val="#ppt_y"/>
                                          </p:val>
                                        </p:tav>
                                      </p:tavLst>
                                    </p:anim>
                                  </p:childTnLst>
                                </p:cTn>
                              </p:par>
                            </p:childTnLst>
                          </p:cTn>
                        </p:par>
                        <p:par>
                          <p:cTn id="88" fill="hold">
                            <p:stCondLst>
                              <p:cond delay="5100"/>
                            </p:stCondLst>
                            <p:childTnLst>
                              <p:par>
                                <p:cTn id="89" presetID="10" presetClass="entr" presetSubtype="0" fill="hold" grpId="0" nodeType="afterEffect">
                                  <p:stCondLst>
                                    <p:cond delay="0"/>
                                  </p:stCondLst>
                                  <p:childTnLst>
                                    <p:set>
                                      <p:cBhvr>
                                        <p:cTn id="90" dur="1" fill="hold">
                                          <p:stCondLst>
                                            <p:cond delay="0"/>
                                          </p:stCondLst>
                                        </p:cTn>
                                        <p:tgtEl>
                                          <p:spTgt spid="29"/>
                                        </p:tgtEl>
                                        <p:attrNameLst>
                                          <p:attrName>style.visibility</p:attrName>
                                        </p:attrNameLst>
                                      </p:cBhvr>
                                      <p:to>
                                        <p:strVal val="visible"/>
                                      </p:to>
                                    </p:set>
                                    <p:animEffect transition="in" filter="fade">
                                      <p:cBhvr>
                                        <p:cTn id="91" dur="500"/>
                                        <p:tgtEl>
                                          <p:spTgt spid="29"/>
                                        </p:tgtEl>
                                      </p:cBhvr>
                                    </p:animEffect>
                                  </p:childTnLst>
                                </p:cTn>
                              </p:par>
                            </p:childTnLst>
                          </p:cTn>
                        </p:par>
                        <p:par>
                          <p:cTn id="92" fill="hold">
                            <p:stCondLst>
                              <p:cond delay="5600"/>
                            </p:stCondLst>
                            <p:childTnLst>
                              <p:par>
                                <p:cTn id="93" presetID="2" presetClass="entr" presetSubtype="8" decel="100000" fill="hold" grpId="0" nodeType="afterEffect">
                                  <p:stCondLst>
                                    <p:cond delay="0"/>
                                  </p:stCondLst>
                                  <p:childTnLst>
                                    <p:set>
                                      <p:cBhvr>
                                        <p:cTn id="94" dur="1" fill="hold">
                                          <p:stCondLst>
                                            <p:cond delay="0"/>
                                          </p:stCondLst>
                                        </p:cTn>
                                        <p:tgtEl>
                                          <p:spTgt spid="25"/>
                                        </p:tgtEl>
                                        <p:attrNameLst>
                                          <p:attrName>style.visibility</p:attrName>
                                        </p:attrNameLst>
                                      </p:cBhvr>
                                      <p:to>
                                        <p:strVal val="visible"/>
                                      </p:to>
                                    </p:set>
                                    <p:anim calcmode="lin" valueType="num">
                                      <p:cBhvr additive="base">
                                        <p:cTn id="95" dur="500" fill="hold"/>
                                        <p:tgtEl>
                                          <p:spTgt spid="25"/>
                                        </p:tgtEl>
                                        <p:attrNameLst>
                                          <p:attrName>ppt_x</p:attrName>
                                        </p:attrNameLst>
                                      </p:cBhvr>
                                      <p:tavLst>
                                        <p:tav tm="0">
                                          <p:val>
                                            <p:strVal val="0-#ppt_w/2"/>
                                          </p:val>
                                        </p:tav>
                                        <p:tav tm="100000">
                                          <p:val>
                                            <p:strVal val="#ppt_x"/>
                                          </p:val>
                                        </p:tav>
                                      </p:tavLst>
                                    </p:anim>
                                    <p:anim calcmode="lin" valueType="num">
                                      <p:cBhvr additive="base">
                                        <p:cTn id="96" dur="500" fill="hold"/>
                                        <p:tgtEl>
                                          <p:spTgt spid="25"/>
                                        </p:tgtEl>
                                        <p:attrNameLst>
                                          <p:attrName>ppt_y</p:attrName>
                                        </p:attrNameLst>
                                      </p:cBhvr>
                                      <p:tavLst>
                                        <p:tav tm="0">
                                          <p:val>
                                            <p:strVal val="#ppt_y"/>
                                          </p:val>
                                        </p:tav>
                                        <p:tav tm="100000">
                                          <p:val>
                                            <p:strVal val="#ppt_y"/>
                                          </p:val>
                                        </p:tav>
                                      </p:tavLst>
                                    </p:anim>
                                  </p:childTnLst>
                                </p:cTn>
                              </p:par>
                            </p:childTnLst>
                          </p:cTn>
                        </p:par>
                        <p:par>
                          <p:cTn id="97" fill="hold">
                            <p:stCondLst>
                              <p:cond delay="6100"/>
                            </p:stCondLst>
                            <p:childTnLst>
                              <p:par>
                                <p:cTn id="98" presetID="2" presetClass="entr" presetSubtype="1" decel="100000" fill="hold" grpId="0" nodeType="afterEffect">
                                  <p:stCondLst>
                                    <p:cond delay="250"/>
                                  </p:stCondLst>
                                  <p:childTnLst>
                                    <p:set>
                                      <p:cBhvr>
                                        <p:cTn id="99" dur="1" fill="hold">
                                          <p:stCondLst>
                                            <p:cond delay="0"/>
                                          </p:stCondLst>
                                        </p:cTn>
                                        <p:tgtEl>
                                          <p:spTgt spid="30">
                                            <p:txEl>
                                              <p:pRg st="0" end="0"/>
                                            </p:txEl>
                                          </p:spTgt>
                                        </p:tgtEl>
                                        <p:attrNameLst>
                                          <p:attrName>style.visibility</p:attrName>
                                        </p:attrNameLst>
                                      </p:cBhvr>
                                      <p:to>
                                        <p:strVal val="visible"/>
                                      </p:to>
                                    </p:set>
                                    <p:anim calcmode="lin" valueType="num">
                                      <p:cBhvr additive="base">
                                        <p:cTn id="100" dur="5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101" dur="500" fill="hold"/>
                                        <p:tgtEl>
                                          <p:spTgt spid="30">
                                            <p:txEl>
                                              <p:pRg st="0" end="0"/>
                                            </p:txEl>
                                          </p:spTgt>
                                        </p:tgtEl>
                                        <p:attrNameLst>
                                          <p:attrName>ppt_y</p:attrName>
                                        </p:attrNameLst>
                                      </p:cBhvr>
                                      <p:tavLst>
                                        <p:tav tm="0">
                                          <p:val>
                                            <p:strVal val="0-#ppt_h/2"/>
                                          </p:val>
                                        </p:tav>
                                        <p:tav tm="100000">
                                          <p:val>
                                            <p:strVal val="#ppt_y"/>
                                          </p:val>
                                        </p:tav>
                                      </p:tavLst>
                                    </p:anim>
                                  </p:childTnLst>
                                </p:cTn>
                              </p:par>
                              <p:par>
                                <p:cTn id="102" presetID="2" presetClass="entr" presetSubtype="1" decel="100000" fill="hold" grpId="0" nodeType="withEffect">
                                  <p:stCondLst>
                                    <p:cond delay="350"/>
                                  </p:stCondLst>
                                  <p:childTnLst>
                                    <p:set>
                                      <p:cBhvr>
                                        <p:cTn id="103" dur="1" fill="hold">
                                          <p:stCondLst>
                                            <p:cond delay="0"/>
                                          </p:stCondLst>
                                        </p:cTn>
                                        <p:tgtEl>
                                          <p:spTgt spid="31">
                                            <p:txEl>
                                              <p:pRg st="0" end="0"/>
                                            </p:txEl>
                                          </p:spTgt>
                                        </p:tgtEl>
                                        <p:attrNameLst>
                                          <p:attrName>style.visibility</p:attrName>
                                        </p:attrNameLst>
                                      </p:cBhvr>
                                      <p:to>
                                        <p:strVal val="visible"/>
                                      </p:to>
                                    </p:set>
                                    <p:anim calcmode="lin" valueType="num">
                                      <p:cBhvr additive="base">
                                        <p:cTn id="104" dur="5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105" dur="500" fill="hold"/>
                                        <p:tgtEl>
                                          <p:spTgt spid="31">
                                            <p:txEl>
                                              <p:pRg st="0" end="0"/>
                                            </p:txEl>
                                          </p:spTgt>
                                        </p:tgtEl>
                                        <p:attrNameLst>
                                          <p:attrName>ppt_y</p:attrName>
                                        </p:attrNameLst>
                                      </p:cBhvr>
                                      <p:tavLst>
                                        <p:tav tm="0">
                                          <p:val>
                                            <p:strVal val="0-#ppt_h/2"/>
                                          </p:val>
                                        </p:tav>
                                        <p:tav tm="100000">
                                          <p:val>
                                            <p:strVal val="#ppt_y"/>
                                          </p:val>
                                        </p:tav>
                                      </p:tavLst>
                                    </p:anim>
                                  </p:childTnLst>
                                </p:cTn>
                              </p:par>
                            </p:childTnLst>
                          </p:cTn>
                        </p:par>
                        <p:par>
                          <p:cTn id="106" fill="hold">
                            <p:stCondLst>
                              <p:cond delay="6950"/>
                            </p:stCondLst>
                            <p:childTnLst>
                              <p:par>
                                <p:cTn id="107" presetID="2" presetClass="entr" presetSubtype="2" decel="100000" fill="hold" grpId="0" nodeType="afterEffect">
                                  <p:stCondLst>
                                    <p:cond delay="250"/>
                                  </p:stCondLst>
                                  <p:childTnLst>
                                    <p:set>
                                      <p:cBhvr>
                                        <p:cTn id="108" dur="1" fill="hold">
                                          <p:stCondLst>
                                            <p:cond delay="0"/>
                                          </p:stCondLst>
                                        </p:cTn>
                                        <p:tgtEl>
                                          <p:spTgt spid="32">
                                            <p:txEl>
                                              <p:pRg st="0" end="0"/>
                                            </p:txEl>
                                          </p:spTgt>
                                        </p:tgtEl>
                                        <p:attrNameLst>
                                          <p:attrName>style.visibility</p:attrName>
                                        </p:attrNameLst>
                                      </p:cBhvr>
                                      <p:to>
                                        <p:strVal val="visible"/>
                                      </p:to>
                                    </p:set>
                                    <p:anim calcmode="lin" valueType="num">
                                      <p:cBhvr additive="base">
                                        <p:cTn id="109"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2">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350"/>
                                  </p:stCondLst>
                                  <p:childTnLst>
                                    <p:set>
                                      <p:cBhvr>
                                        <p:cTn id="112" dur="1" fill="hold">
                                          <p:stCondLst>
                                            <p:cond delay="0"/>
                                          </p:stCondLst>
                                        </p:cTn>
                                        <p:tgtEl>
                                          <p:spTgt spid="33">
                                            <p:txEl>
                                              <p:pRg st="0" end="0"/>
                                            </p:txEl>
                                          </p:spTgt>
                                        </p:tgtEl>
                                        <p:attrNameLst>
                                          <p:attrName>style.visibility</p:attrName>
                                        </p:attrNameLst>
                                      </p:cBhvr>
                                      <p:to>
                                        <p:strVal val="visible"/>
                                      </p:to>
                                    </p:set>
                                    <p:anim calcmode="lin" valueType="num">
                                      <p:cBhvr additive="base">
                                        <p:cTn id="113"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14" dur="500" fill="hold"/>
                                        <p:tgtEl>
                                          <p:spTgt spid="33">
                                            <p:txEl>
                                              <p:pRg st="0" end="0"/>
                                            </p:txEl>
                                          </p:spTgt>
                                        </p:tgtEl>
                                        <p:attrNameLst>
                                          <p:attrName>ppt_y</p:attrName>
                                        </p:attrNameLst>
                                      </p:cBhvr>
                                      <p:tavLst>
                                        <p:tav tm="0">
                                          <p:val>
                                            <p:strVal val="#ppt_y"/>
                                          </p:val>
                                        </p:tav>
                                        <p:tav tm="100000">
                                          <p:val>
                                            <p:strVal val="#ppt_y"/>
                                          </p:val>
                                        </p:tav>
                                      </p:tavLst>
                                    </p:anim>
                                  </p:childTnLst>
                                </p:cTn>
                              </p:par>
                            </p:childTnLst>
                          </p:cTn>
                        </p:par>
                        <p:par>
                          <p:cTn id="115" fill="hold">
                            <p:stCondLst>
                              <p:cond delay="7800"/>
                            </p:stCondLst>
                            <p:childTnLst>
                              <p:par>
                                <p:cTn id="116" presetID="2" presetClass="entr" presetSubtype="4" decel="100000" fill="hold" grpId="0" nodeType="afterEffect">
                                  <p:stCondLst>
                                    <p:cond delay="250"/>
                                  </p:stCondLst>
                                  <p:childTnLst>
                                    <p:set>
                                      <p:cBhvr>
                                        <p:cTn id="117" dur="1" fill="hold">
                                          <p:stCondLst>
                                            <p:cond delay="0"/>
                                          </p:stCondLst>
                                        </p:cTn>
                                        <p:tgtEl>
                                          <p:spTgt spid="34">
                                            <p:txEl>
                                              <p:pRg st="0" end="0"/>
                                            </p:txEl>
                                          </p:spTgt>
                                        </p:tgtEl>
                                        <p:attrNameLst>
                                          <p:attrName>style.visibility</p:attrName>
                                        </p:attrNameLst>
                                      </p:cBhvr>
                                      <p:to>
                                        <p:strVal val="visible"/>
                                      </p:to>
                                    </p:set>
                                    <p:anim calcmode="lin" valueType="num">
                                      <p:cBhvr additive="base">
                                        <p:cTn id="118" dur="5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119" dur="500" fill="hold"/>
                                        <p:tgtEl>
                                          <p:spTgt spid="34">
                                            <p:txEl>
                                              <p:pRg st="0" end="0"/>
                                            </p:txEl>
                                          </p:spTgt>
                                        </p:tgtEl>
                                        <p:attrNameLst>
                                          <p:attrName>ppt_y</p:attrName>
                                        </p:attrNameLst>
                                      </p:cBhvr>
                                      <p:tavLst>
                                        <p:tav tm="0">
                                          <p:val>
                                            <p:strVal val="1+#ppt_h/2"/>
                                          </p:val>
                                        </p:tav>
                                        <p:tav tm="100000">
                                          <p:val>
                                            <p:strVal val="#ppt_y"/>
                                          </p:val>
                                        </p:tav>
                                      </p:tavLst>
                                    </p:anim>
                                  </p:childTnLst>
                                </p:cTn>
                              </p:par>
                              <p:par>
                                <p:cTn id="120" presetID="2" presetClass="entr" presetSubtype="4" decel="100000" fill="hold" grpId="0" nodeType="withEffect">
                                  <p:stCondLst>
                                    <p:cond delay="350"/>
                                  </p:stCondLst>
                                  <p:childTnLst>
                                    <p:set>
                                      <p:cBhvr>
                                        <p:cTn id="121" dur="1" fill="hold">
                                          <p:stCondLst>
                                            <p:cond delay="0"/>
                                          </p:stCondLst>
                                        </p:cTn>
                                        <p:tgtEl>
                                          <p:spTgt spid="35">
                                            <p:txEl>
                                              <p:pRg st="0" end="0"/>
                                            </p:txEl>
                                          </p:spTgt>
                                        </p:tgtEl>
                                        <p:attrNameLst>
                                          <p:attrName>style.visibility</p:attrName>
                                        </p:attrNameLst>
                                      </p:cBhvr>
                                      <p:to>
                                        <p:strVal val="visible"/>
                                      </p:to>
                                    </p:set>
                                    <p:anim calcmode="lin" valueType="num">
                                      <p:cBhvr additive="base">
                                        <p:cTn id="122"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23"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24" fill="hold">
                            <p:stCondLst>
                              <p:cond delay="8650"/>
                            </p:stCondLst>
                            <p:childTnLst>
                              <p:par>
                                <p:cTn id="125" presetID="2" presetClass="entr" presetSubtype="8" decel="100000" fill="hold" grpId="0" nodeType="afterEffect">
                                  <p:stCondLst>
                                    <p:cond delay="250"/>
                                  </p:stCondLst>
                                  <p:childTnLst>
                                    <p:set>
                                      <p:cBhvr>
                                        <p:cTn id="126" dur="1" fill="hold">
                                          <p:stCondLst>
                                            <p:cond delay="0"/>
                                          </p:stCondLst>
                                        </p:cTn>
                                        <p:tgtEl>
                                          <p:spTgt spid="36">
                                            <p:txEl>
                                              <p:pRg st="0" end="0"/>
                                            </p:txEl>
                                          </p:spTgt>
                                        </p:tgtEl>
                                        <p:attrNameLst>
                                          <p:attrName>style.visibility</p:attrName>
                                        </p:attrNameLst>
                                      </p:cBhvr>
                                      <p:to>
                                        <p:strVal val="visible"/>
                                      </p:to>
                                    </p:set>
                                    <p:anim calcmode="lin" valueType="num">
                                      <p:cBhvr additive="base">
                                        <p:cTn id="127"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128" dur="500" fill="hold"/>
                                        <p:tgtEl>
                                          <p:spTgt spid="36">
                                            <p:txEl>
                                              <p:pRg st="0" end="0"/>
                                            </p:txEl>
                                          </p:spTgt>
                                        </p:tgtEl>
                                        <p:attrNameLst>
                                          <p:attrName>ppt_y</p:attrName>
                                        </p:attrNameLst>
                                      </p:cBhvr>
                                      <p:tavLst>
                                        <p:tav tm="0">
                                          <p:val>
                                            <p:strVal val="#ppt_y"/>
                                          </p:val>
                                        </p:tav>
                                        <p:tav tm="100000">
                                          <p:val>
                                            <p:strVal val="#ppt_y"/>
                                          </p:val>
                                        </p:tav>
                                      </p:tavLst>
                                    </p:anim>
                                  </p:childTnLst>
                                </p:cTn>
                              </p:par>
                              <p:par>
                                <p:cTn id="129" presetID="2" presetClass="entr" presetSubtype="8" decel="100000" fill="hold" grpId="0" nodeType="withEffect">
                                  <p:stCondLst>
                                    <p:cond delay="350"/>
                                  </p:stCondLst>
                                  <p:childTnLst>
                                    <p:set>
                                      <p:cBhvr>
                                        <p:cTn id="130" dur="1" fill="hold">
                                          <p:stCondLst>
                                            <p:cond delay="0"/>
                                          </p:stCondLst>
                                        </p:cTn>
                                        <p:tgtEl>
                                          <p:spTgt spid="37">
                                            <p:txEl>
                                              <p:pRg st="0" end="0"/>
                                            </p:txEl>
                                          </p:spTgt>
                                        </p:tgtEl>
                                        <p:attrNameLst>
                                          <p:attrName>style.visibility</p:attrName>
                                        </p:attrNameLst>
                                      </p:cBhvr>
                                      <p:to>
                                        <p:strVal val="visible"/>
                                      </p:to>
                                    </p:set>
                                    <p:anim calcmode="lin" valueType="num">
                                      <p:cBhvr additive="base">
                                        <p:cTn id="131" dur="5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132"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p:bldP spid="27" grpId="0"/>
      <p:bldP spid="28" grpId="0"/>
      <p:bldP spid="29" grpId="0"/>
      <p:bldP spid="30" grpId="0" build="p">
        <p:tmplLst>
          <p:tmpl lvl="1">
            <p:tnLst>
              <p:par>
                <p:cTn presetID="2" presetClass="entr" presetSubtype="1" decel="100000" fill="hold" nodeType="afterEffect">
                  <p:stCondLst>
                    <p:cond delay="25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500" fill="hold"/>
                        <p:tgtEl>
                          <p:spTgt spid="30"/>
                        </p:tgtEl>
                        <p:attrNameLst>
                          <p:attrName>ppt_x</p:attrName>
                        </p:attrNameLst>
                      </p:cBhvr>
                      <p:tavLst>
                        <p:tav tm="0">
                          <p:val>
                            <p:strVal val="#ppt_x"/>
                          </p:val>
                        </p:tav>
                        <p:tav tm="100000">
                          <p:val>
                            <p:strVal val="#ppt_x"/>
                          </p:val>
                        </p:tav>
                      </p:tavLst>
                    </p:anim>
                    <p:anim calcmode="lin" valueType="num">
                      <p:cBhvr additive="base">
                        <p:cTn dur="500" fill="hold"/>
                        <p:tgtEl>
                          <p:spTgt spid="30"/>
                        </p:tgtEl>
                        <p:attrNameLst>
                          <p:attrName>ppt_y</p:attrName>
                        </p:attrNameLst>
                      </p:cBhvr>
                      <p:tavLst>
                        <p:tav tm="0">
                          <p:val>
                            <p:strVal val="0-#ppt_h/2"/>
                          </p:val>
                        </p:tav>
                        <p:tav tm="100000">
                          <p:val>
                            <p:strVal val="#ppt_y"/>
                          </p:val>
                        </p:tav>
                      </p:tavLst>
                    </p:anim>
                  </p:childTnLst>
                </p:cTn>
              </p:par>
            </p:tnLst>
          </p:tmpl>
        </p:tmplLst>
      </p:bldP>
      <p:bldP spid="31" grpId="0" build="p">
        <p:tmplLst>
          <p:tmpl lvl="1">
            <p:tnLst>
              <p:par>
                <p:cTn presetID="2" presetClass="entr" presetSubtype="1" decel="100000" fill="hold" nodeType="withEffect">
                  <p:stCondLst>
                    <p:cond delay="35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ppt_x"/>
                          </p:val>
                        </p:tav>
                        <p:tav tm="100000">
                          <p:val>
                            <p:strVal val="#ppt_x"/>
                          </p:val>
                        </p:tav>
                      </p:tavLst>
                    </p:anim>
                    <p:anim calcmode="lin" valueType="num">
                      <p:cBhvr additive="base">
                        <p:cTn dur="500" fill="hold"/>
                        <p:tgtEl>
                          <p:spTgt spid="31"/>
                        </p:tgtEl>
                        <p:attrNameLst>
                          <p:attrName>ppt_y</p:attrName>
                        </p:attrNameLst>
                      </p:cBhvr>
                      <p:tavLst>
                        <p:tav tm="0">
                          <p:val>
                            <p:strVal val="0-#ppt_h/2"/>
                          </p:val>
                        </p:tav>
                        <p:tav tm="100000">
                          <p:val>
                            <p:strVal val="#ppt_y"/>
                          </p:val>
                        </p:tav>
                      </p:tavLst>
                    </p:anim>
                  </p:childTnLst>
                </p:cTn>
              </p:par>
            </p:tnLst>
          </p:tmpl>
        </p:tmplLst>
      </p:bldP>
      <p:bldP spid="32" grpId="0" build="p">
        <p:tmplLst>
          <p:tmpl lvl="1">
            <p:tnLst>
              <p:par>
                <p:cTn presetID="2" presetClass="entr" presetSubtype="2" decel="100000" fill="hold" nodeType="afterEffect">
                  <p:stCondLst>
                    <p:cond delay="25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2" decel="100000" fill="hold" nodeType="withEffect">
                  <p:stCondLst>
                    <p:cond delay="35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2" presetClass="entr" presetSubtype="4" decel="100000" fill="hold" nodeType="afterEffect">
                  <p:stCondLst>
                    <p:cond delay="25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ppt_x"/>
                          </p:val>
                        </p:tav>
                        <p:tav tm="100000">
                          <p:val>
                            <p:strVal val="#ppt_x"/>
                          </p:val>
                        </p:tav>
                      </p:tavLst>
                    </p:anim>
                    <p:anim calcmode="lin" valueType="num">
                      <p:cBhvr additive="base">
                        <p:cTn dur="500" fill="hold"/>
                        <p:tgtEl>
                          <p:spTgt spid="34"/>
                        </p:tgtEl>
                        <p:attrNameLst>
                          <p:attrName>ppt_y</p:attrName>
                        </p:attrNameLst>
                      </p:cBhvr>
                      <p:tavLst>
                        <p:tav tm="0">
                          <p:val>
                            <p:strVal val="1+#ppt_h/2"/>
                          </p:val>
                        </p:tav>
                        <p:tav tm="100000">
                          <p:val>
                            <p:strVal val="#ppt_y"/>
                          </p:val>
                        </p:tav>
                      </p:tavLst>
                    </p:anim>
                  </p:childTnLst>
                </p:cTn>
              </p:par>
            </p:tnLst>
          </p:tmpl>
        </p:tmplLst>
      </p:bldP>
      <p:bldP spid="35" grpId="0" build="p">
        <p:tmplLst>
          <p:tmpl lvl="1">
            <p:tnLst>
              <p:par>
                <p:cTn presetID="2" presetClass="entr" presetSubtype="4" decel="100000" fill="hold" nodeType="withEffect">
                  <p:stCondLst>
                    <p:cond delay="35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2" presetClass="entr" presetSubtype="8" decel="10000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build="p">
        <p:tmplLst>
          <p:tmpl lvl="1">
            <p:tnLst>
              <p:par>
                <p:cTn presetID="2" presetClass="entr" presetSubtype="8" decel="100000" fill="hold" nodeType="withEffect">
                  <p:stCondLst>
                    <p:cond delay="3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0-#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4 Points 2">
    <p:spTree>
      <p:nvGrpSpPr>
        <p:cNvPr id="1" name=""/>
        <p:cNvGrpSpPr/>
        <p:nvPr/>
      </p:nvGrpSpPr>
      <p:grpSpPr>
        <a:xfrm>
          <a:off x="0" y="0"/>
          <a:ext cx="0" cy="0"/>
          <a:chOff x="0" y="0"/>
          <a:chExt cx="0" cy="0"/>
        </a:xfrm>
      </p:grpSpPr>
      <p:grpSp>
        <p:nvGrpSpPr>
          <p:cNvPr id="5" name="グループ化 4"/>
          <p:cNvGrpSpPr/>
          <p:nvPr userDrawn="1"/>
        </p:nvGrpSpPr>
        <p:grpSpPr>
          <a:xfrm>
            <a:off x="725872" y="2982872"/>
            <a:ext cx="17560541" cy="2475756"/>
            <a:chOff x="725872" y="2982872"/>
            <a:chExt cx="17560541" cy="2475756"/>
          </a:xfrm>
        </p:grpSpPr>
        <p:sp>
          <p:nvSpPr>
            <p:cNvPr id="25" name="正方形/長方形 24"/>
            <p:cNvSpPr/>
            <p:nvPr userDrawn="1"/>
          </p:nvSpPr>
          <p:spPr>
            <a:xfrm>
              <a:off x="10548745" y="2982873"/>
              <a:ext cx="7737668" cy="1332289"/>
            </a:xfrm>
            <a:prstGeom prst="rect">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4"/>
            <p:cNvSpPr/>
            <p:nvPr userDrawn="1"/>
          </p:nvSpPr>
          <p:spPr>
            <a:xfrm>
              <a:off x="8217884" y="2982872"/>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正方形/長方形 24"/>
            <p:cNvSpPr/>
            <p:nvPr userDrawn="1"/>
          </p:nvSpPr>
          <p:spPr>
            <a:xfrm>
              <a:off x="725872" y="5269804"/>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6" name="グループ化 5"/>
          <p:cNvGrpSpPr/>
          <p:nvPr userDrawn="1"/>
        </p:nvGrpSpPr>
        <p:grpSpPr>
          <a:xfrm>
            <a:off x="487876" y="4364335"/>
            <a:ext cx="17798537" cy="1332290"/>
            <a:chOff x="487876" y="4364335"/>
            <a:chExt cx="17798537" cy="1332290"/>
          </a:xfrm>
        </p:grpSpPr>
        <p:sp>
          <p:nvSpPr>
            <p:cNvPr id="24" name="正方形/長方形 23"/>
            <p:cNvSpPr/>
            <p:nvPr userDrawn="1"/>
          </p:nvSpPr>
          <p:spPr>
            <a:xfrm>
              <a:off x="10548745" y="4364335"/>
              <a:ext cx="7737668" cy="1332289"/>
            </a:xfrm>
            <a:prstGeom prst="rect">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8" name="正方形/長方形 25"/>
            <p:cNvSpPr/>
            <p:nvPr userDrawn="1"/>
          </p:nvSpPr>
          <p:spPr>
            <a:xfrm>
              <a:off x="487876" y="5507800"/>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直角三角形 31"/>
            <p:cNvSpPr/>
            <p:nvPr userDrawn="1"/>
          </p:nvSpPr>
          <p:spPr>
            <a:xfrm rot="16200000">
              <a:off x="8717170" y="3865052"/>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7" name="グループ化 36"/>
          <p:cNvGrpSpPr/>
          <p:nvPr userDrawn="1"/>
        </p:nvGrpSpPr>
        <p:grpSpPr>
          <a:xfrm>
            <a:off x="725872" y="5984782"/>
            <a:ext cx="17560541" cy="2475756"/>
            <a:chOff x="725872" y="5984782"/>
            <a:chExt cx="17560541" cy="2475756"/>
          </a:xfrm>
        </p:grpSpPr>
        <p:sp>
          <p:nvSpPr>
            <p:cNvPr id="31" name="正方形/長方形 30"/>
            <p:cNvSpPr/>
            <p:nvPr userDrawn="1"/>
          </p:nvSpPr>
          <p:spPr>
            <a:xfrm flipV="1">
              <a:off x="10548745" y="7128248"/>
              <a:ext cx="7737668" cy="133228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2" name="正方形/長方形 4"/>
            <p:cNvSpPr/>
            <p:nvPr userDrawn="1"/>
          </p:nvSpPr>
          <p:spPr>
            <a:xfrm flipV="1">
              <a:off x="8217884" y="5984784"/>
              <a:ext cx="2330858" cy="2475754"/>
            </a:xfrm>
            <a:custGeom>
              <a:avLst/>
              <a:gdLst/>
              <a:ahLst/>
              <a:cxnLst/>
              <a:rect l="l" t="t" r="r" b="b"/>
              <a:pathLst>
                <a:path w="2330858" h="2475754">
                  <a:moveTo>
                    <a:pt x="0" y="0"/>
                  </a:moveTo>
                  <a:lnTo>
                    <a:pt x="2330857" y="0"/>
                  </a:lnTo>
                  <a:lnTo>
                    <a:pt x="2330857" y="1332289"/>
                  </a:lnTo>
                  <a:lnTo>
                    <a:pt x="2330858" y="1332289"/>
                  </a:lnTo>
                  <a:lnTo>
                    <a:pt x="2330858" y="1332290"/>
                  </a:lnTo>
                  <a:lnTo>
                    <a:pt x="2" y="2475754"/>
                  </a:lnTo>
                  <a:lnTo>
                    <a:pt x="1" y="2475754"/>
                  </a:lnTo>
                  <a:lnTo>
                    <a:pt x="1" y="2286931"/>
                  </a:lnTo>
                  <a:lnTo>
                    <a:pt x="0" y="2286931"/>
                  </a:lnTo>
                  <a:lnTo>
                    <a:pt x="0" y="2286929"/>
                  </a:lnTo>
                  <a:lnTo>
                    <a:pt x="2330855" y="1"/>
                  </a:lnTo>
                  <a:lnTo>
                    <a:pt x="0" y="1"/>
                  </a:lnTo>
                  <a:close/>
                </a:path>
              </a:pathLst>
            </a:cu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正方形/長方形 24"/>
            <p:cNvSpPr/>
            <p:nvPr userDrawn="1"/>
          </p:nvSpPr>
          <p:spPr>
            <a:xfrm flipV="1">
              <a:off x="725872" y="5984782"/>
              <a:ext cx="7492017" cy="188824"/>
            </a:xfrm>
            <a:custGeom>
              <a:avLst/>
              <a:gdLst/>
              <a:ahLst/>
              <a:cxnLst/>
              <a:rect l="l" t="t" r="r" b="b"/>
              <a:pathLst>
                <a:path w="7492017" h="188824">
                  <a:moveTo>
                    <a:pt x="188824" y="0"/>
                  </a:moveTo>
                  <a:lnTo>
                    <a:pt x="7492017" y="0"/>
                  </a:lnTo>
                  <a:lnTo>
                    <a:pt x="7492017" y="188824"/>
                  </a:lnTo>
                  <a:lnTo>
                    <a:pt x="0" y="188824"/>
                  </a:lnTo>
                  <a:close/>
                </a:path>
              </a:pathLst>
            </a:cu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6" name="グループ化 35"/>
          <p:cNvGrpSpPr/>
          <p:nvPr userDrawn="1"/>
        </p:nvGrpSpPr>
        <p:grpSpPr>
          <a:xfrm>
            <a:off x="487876" y="5746786"/>
            <a:ext cx="17798537" cy="1332289"/>
            <a:chOff x="487876" y="5746786"/>
            <a:chExt cx="17798537" cy="1332289"/>
          </a:xfrm>
        </p:grpSpPr>
        <p:sp>
          <p:nvSpPr>
            <p:cNvPr id="30" name="正方形/長方形 29"/>
            <p:cNvSpPr/>
            <p:nvPr userDrawn="1"/>
          </p:nvSpPr>
          <p:spPr>
            <a:xfrm flipV="1">
              <a:off x="10548745" y="5746786"/>
              <a:ext cx="7737668" cy="1332289"/>
            </a:xfrm>
            <a:prstGeom prst="rect">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正方形/長方形 25"/>
            <p:cNvSpPr/>
            <p:nvPr userDrawn="1"/>
          </p:nvSpPr>
          <p:spPr>
            <a:xfrm flipV="1">
              <a:off x="487876" y="5746786"/>
              <a:ext cx="7730013" cy="188824"/>
            </a:xfrm>
            <a:custGeom>
              <a:avLst/>
              <a:gdLst/>
              <a:ahLst/>
              <a:cxnLst/>
              <a:rect l="l" t="t" r="r" b="b"/>
              <a:pathLst>
                <a:path w="7730013" h="188824">
                  <a:moveTo>
                    <a:pt x="188824" y="0"/>
                  </a:moveTo>
                  <a:lnTo>
                    <a:pt x="7730013" y="0"/>
                  </a:lnTo>
                  <a:lnTo>
                    <a:pt x="7730013" y="188824"/>
                  </a:lnTo>
                  <a:lnTo>
                    <a:pt x="0" y="188824"/>
                  </a:lnTo>
                  <a:close/>
                </a:path>
              </a:pathLst>
            </a:cu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直角三角形 31"/>
            <p:cNvSpPr/>
            <p:nvPr userDrawn="1"/>
          </p:nvSpPr>
          <p:spPr>
            <a:xfrm rot="5400000" flipV="1">
              <a:off x="8717170" y="5247501"/>
              <a:ext cx="1332288" cy="2330857"/>
            </a:xfrm>
            <a:custGeom>
              <a:avLst/>
              <a:gdLst/>
              <a:ahLst/>
              <a:cxnLst/>
              <a:rect l="l" t="t" r="r" b="b"/>
              <a:pathLst>
                <a:path w="1332288" h="2330857">
                  <a:moveTo>
                    <a:pt x="1332288" y="2330856"/>
                  </a:moveTo>
                  <a:lnTo>
                    <a:pt x="188824" y="2330856"/>
                  </a:lnTo>
                  <a:lnTo>
                    <a:pt x="188824" y="2330857"/>
                  </a:lnTo>
                  <a:lnTo>
                    <a:pt x="0" y="2330857"/>
                  </a:lnTo>
                  <a:lnTo>
                    <a:pt x="0" y="3"/>
                  </a:lnTo>
                  <a:lnTo>
                    <a:pt x="188824" y="3"/>
                  </a:lnTo>
                  <a:lnTo>
                    <a:pt x="188824" y="0"/>
                  </a:lnTo>
                  <a:close/>
                </a:path>
              </a:pathLst>
            </a:cu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2" name="タイトル 1"/>
          <p:cNvSpPr>
            <a:spLocks noGrp="1"/>
          </p:cNvSpPr>
          <p:nvPr userDrawn="1">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userDrawn="1">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図プレースホルダー 7"/>
          <p:cNvSpPr>
            <a:spLocks noGrp="1"/>
          </p:cNvSpPr>
          <p:nvPr userDrawn="1">
            <p:ph type="pic" sz="quarter" idx="16" hasCustomPrompt="1"/>
          </p:nvPr>
        </p:nvSpPr>
        <p:spPr>
          <a:xfrm>
            <a:off x="10798684" y="3330403"/>
            <a:ext cx="629562" cy="629562"/>
          </a:xfrm>
        </p:spPr>
        <p:txBody>
          <a:bodyPr>
            <a:normAutofit/>
          </a:bodyPr>
          <a:lstStyle>
            <a:lvl1pPr>
              <a:defRPr sz="1100"/>
            </a:lvl1pPr>
          </a:lstStyle>
          <a:p>
            <a:r>
              <a:rPr kumimoji="1" lang="en-US" altLang="ja-JP" dirty="0"/>
              <a:t>ICON</a:t>
            </a:r>
            <a:endParaRPr kumimoji="1" lang="ja-JP" altLang="en-US" dirty="0"/>
          </a:p>
        </p:txBody>
      </p:sp>
      <p:sp>
        <p:nvSpPr>
          <p:cNvPr id="14" name="図プレースホルダー 7"/>
          <p:cNvSpPr>
            <a:spLocks noGrp="1"/>
          </p:cNvSpPr>
          <p:nvPr userDrawn="1">
            <p:ph type="pic" sz="quarter" idx="17" hasCustomPrompt="1"/>
          </p:nvPr>
        </p:nvSpPr>
        <p:spPr>
          <a:xfrm>
            <a:off x="10798684" y="4707315"/>
            <a:ext cx="629562" cy="629562"/>
          </a:xfrm>
        </p:spPr>
        <p:txBody>
          <a:bodyPr>
            <a:normAutofit/>
          </a:bodyPr>
          <a:lstStyle>
            <a:lvl1pPr>
              <a:defRPr sz="1100"/>
            </a:lvl1pPr>
          </a:lstStyle>
          <a:p>
            <a:r>
              <a:rPr kumimoji="1" lang="en-US" altLang="ja-JP" dirty="0"/>
              <a:t>ICON</a:t>
            </a:r>
            <a:endParaRPr kumimoji="1" lang="ja-JP" altLang="en-US" dirty="0"/>
          </a:p>
        </p:txBody>
      </p:sp>
      <p:sp>
        <p:nvSpPr>
          <p:cNvPr id="15" name="図プレースホルダー 7"/>
          <p:cNvSpPr>
            <a:spLocks noGrp="1"/>
          </p:cNvSpPr>
          <p:nvPr userDrawn="1">
            <p:ph type="pic" sz="quarter" idx="18" hasCustomPrompt="1"/>
          </p:nvPr>
        </p:nvSpPr>
        <p:spPr>
          <a:xfrm>
            <a:off x="10798684" y="6071701"/>
            <a:ext cx="629562" cy="629562"/>
          </a:xfrm>
        </p:spPr>
        <p:txBody>
          <a:bodyPr>
            <a:normAutofit/>
          </a:bodyPr>
          <a:lstStyle>
            <a:lvl1pPr>
              <a:defRPr sz="1100"/>
            </a:lvl1pPr>
          </a:lstStyle>
          <a:p>
            <a:r>
              <a:rPr kumimoji="1" lang="en-US" altLang="ja-JP" dirty="0"/>
              <a:t>ICON</a:t>
            </a:r>
            <a:endParaRPr kumimoji="1" lang="ja-JP" altLang="en-US" dirty="0"/>
          </a:p>
        </p:txBody>
      </p:sp>
      <p:sp>
        <p:nvSpPr>
          <p:cNvPr id="16" name="図プレースホルダー 7"/>
          <p:cNvSpPr>
            <a:spLocks noGrp="1"/>
          </p:cNvSpPr>
          <p:nvPr userDrawn="1">
            <p:ph type="pic" sz="quarter" idx="19" hasCustomPrompt="1"/>
          </p:nvPr>
        </p:nvSpPr>
        <p:spPr>
          <a:xfrm>
            <a:off x="10798684" y="7436088"/>
            <a:ext cx="629562" cy="629562"/>
          </a:xfrm>
        </p:spPr>
        <p:txBody>
          <a:bodyPr>
            <a:normAutofit/>
          </a:bodyPr>
          <a:lstStyle>
            <a:lvl1pPr>
              <a:defRPr sz="1100"/>
            </a:lvl1pPr>
          </a:lstStyle>
          <a:p>
            <a:r>
              <a:rPr kumimoji="1" lang="en-US" altLang="ja-JP" dirty="0"/>
              <a:t>ICON</a:t>
            </a:r>
            <a:endParaRPr kumimoji="1" lang="ja-JP" altLang="en-US" dirty="0"/>
          </a:p>
        </p:txBody>
      </p:sp>
      <p:sp>
        <p:nvSpPr>
          <p:cNvPr id="17" name="テキスト プレースホルダー 11"/>
          <p:cNvSpPr>
            <a:spLocks noGrp="1"/>
          </p:cNvSpPr>
          <p:nvPr userDrawn="1">
            <p:ph type="body" sz="quarter" idx="31" hasCustomPrompt="1"/>
          </p:nvPr>
        </p:nvSpPr>
        <p:spPr>
          <a:xfrm>
            <a:off x="11572026" y="3048998"/>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8" name="テキスト プレースホルダー 11"/>
          <p:cNvSpPr>
            <a:spLocks noGrp="1"/>
          </p:cNvSpPr>
          <p:nvPr userDrawn="1">
            <p:ph type="body" sz="quarter" idx="32" hasCustomPrompt="1"/>
          </p:nvPr>
        </p:nvSpPr>
        <p:spPr>
          <a:xfrm>
            <a:off x="11572026" y="4443163"/>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19" name="テキスト プレースホルダー 11"/>
          <p:cNvSpPr>
            <a:spLocks noGrp="1"/>
          </p:cNvSpPr>
          <p:nvPr userDrawn="1">
            <p:ph type="body" sz="quarter" idx="33" hasCustomPrompt="1"/>
          </p:nvPr>
        </p:nvSpPr>
        <p:spPr>
          <a:xfrm>
            <a:off x="11572026" y="581860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0" name="テキスト プレースホルダー 11"/>
          <p:cNvSpPr>
            <a:spLocks noGrp="1"/>
          </p:cNvSpPr>
          <p:nvPr userDrawn="1">
            <p:ph type="body" sz="quarter" idx="34" hasCustomPrompt="1"/>
          </p:nvPr>
        </p:nvSpPr>
        <p:spPr>
          <a:xfrm>
            <a:off x="11572026" y="7194559"/>
            <a:ext cx="5972971" cy="1182197"/>
          </a:xfrm>
        </p:spPr>
        <p:txBody>
          <a:bodyPr anchor="ctr">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1" name="テキスト プレースホルダー 11"/>
          <p:cNvSpPr>
            <a:spLocks noGrp="1"/>
          </p:cNvSpPr>
          <p:nvPr userDrawn="1">
            <p:ph type="body" sz="quarter" idx="14" hasCustomPrompt="1"/>
          </p:nvPr>
        </p:nvSpPr>
        <p:spPr>
          <a:xfrm>
            <a:off x="1042306" y="3021842"/>
            <a:ext cx="6840760" cy="2213144"/>
          </a:xfrm>
        </p:spPr>
        <p:txBody>
          <a:bodyPr anchor="b">
            <a:noAutofit/>
          </a:bodyPr>
          <a:lstStyle>
            <a:lvl1pPr algn="l">
              <a:lnSpc>
                <a:spcPct val="100000"/>
              </a:lnSpc>
              <a:spcBef>
                <a:spcPts val="0"/>
              </a:spcBef>
              <a:defRPr sz="4400" spc="0" baseline="0">
                <a:solidFill>
                  <a:schemeClr val="tx2"/>
                </a:solidFill>
                <a:latin typeface="Route 159 Light" pitchFamily="50" charset="0"/>
              </a:defRPr>
            </a:lvl1pPr>
          </a:lstStyle>
          <a:p>
            <a:pPr lvl="0"/>
            <a:r>
              <a:rPr lang="en-US" altLang="ja-JP" dirty="0"/>
              <a:t>Text Here</a:t>
            </a:r>
            <a:endParaRPr lang="en-US" dirty="0"/>
          </a:p>
        </p:txBody>
      </p:sp>
      <p:sp>
        <p:nvSpPr>
          <p:cNvPr id="22" name="テキスト プレースホルダー 11"/>
          <p:cNvSpPr>
            <a:spLocks noGrp="1"/>
          </p:cNvSpPr>
          <p:nvPr userDrawn="1">
            <p:ph type="body" sz="quarter" idx="15" hasCustomPrompt="1"/>
          </p:nvPr>
        </p:nvSpPr>
        <p:spPr>
          <a:xfrm>
            <a:off x="1042306" y="6316961"/>
            <a:ext cx="6840760" cy="2554850"/>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Tree>
    <p:extLst>
      <p:ext uri="{BB962C8B-B14F-4D97-AF65-F5344CB8AC3E}">
        <p14:creationId xmlns:p14="http://schemas.microsoft.com/office/powerpoint/2010/main" val="1813647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10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left)">
                                      <p:cBhvr>
                                        <p:cTn id="26" dur="1000"/>
                                        <p:tgtEl>
                                          <p:spTgt spid="6"/>
                                        </p:tgtEl>
                                      </p:cBhvr>
                                    </p:animEffect>
                                  </p:childTnLst>
                                </p:cTn>
                              </p:par>
                            </p:childTnLst>
                          </p:cTn>
                        </p:par>
                        <p:par>
                          <p:cTn id="27" fill="hold">
                            <p:stCondLst>
                              <p:cond delay="3000"/>
                            </p:stCondLst>
                            <p:childTnLst>
                              <p:par>
                                <p:cTn id="28" presetID="10" presetClass="entr" presetSubtype="0"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500"/>
                            </p:stCondLst>
                            <p:childTnLst>
                              <p:par>
                                <p:cTn id="35" presetID="22" presetClass="entr" presetSubtype="8" fill="hold" nodeType="after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1000"/>
                                        <p:tgtEl>
                                          <p:spTgt spid="36"/>
                                        </p:tgtEl>
                                      </p:cBhvr>
                                    </p:animEffect>
                                  </p:childTnLst>
                                </p:cTn>
                              </p:par>
                            </p:childTnLst>
                          </p:cTn>
                        </p:par>
                        <p:par>
                          <p:cTn id="38" fill="hold">
                            <p:stCondLst>
                              <p:cond delay="4500"/>
                            </p:stCondLst>
                            <p:childTnLst>
                              <p:par>
                                <p:cTn id="39" presetID="10" presetClass="entr" presetSubtype="0" fill="hold" grpId="0" nodeType="afterEffect">
                                  <p:stCondLst>
                                    <p:cond delay="0"/>
                                  </p:stCondLst>
                                  <p:childTnLst>
                                    <p:set>
                                      <p:cBhvr>
                                        <p:cTn id="40" dur="1" fill="hold">
                                          <p:stCondLst>
                                            <p:cond delay="0"/>
                                          </p:stCondLst>
                                        </p:cTn>
                                        <p:tgtEl>
                                          <p:spTgt spid="15"/>
                                        </p:tgtEl>
                                        <p:attrNameLst>
                                          <p:attrName>style.visibility</p:attrName>
                                        </p:attrNameLst>
                                      </p:cBhvr>
                                      <p:to>
                                        <p:strVal val="visible"/>
                                      </p:to>
                                    </p:set>
                                    <p:animEffect transition="in" filter="fade">
                                      <p:cBhvr>
                                        <p:cTn id="41" dur="500"/>
                                        <p:tgtEl>
                                          <p:spTgt spid="1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9">
                                            <p:txEl>
                                              <p:pRg st="0" end="0"/>
                                            </p:txEl>
                                          </p:spTgt>
                                        </p:tgtEl>
                                        <p:attrNameLst>
                                          <p:attrName>style.visibility</p:attrName>
                                        </p:attrNameLst>
                                      </p:cBhvr>
                                      <p:to>
                                        <p:strVal val="visible"/>
                                      </p:to>
                                    </p:set>
                                    <p:animEffect transition="in" filter="fade">
                                      <p:cBhvr>
                                        <p:cTn id="44" dur="500"/>
                                        <p:tgtEl>
                                          <p:spTgt spid="19">
                                            <p:txEl>
                                              <p:pRg st="0" end="0"/>
                                            </p:txEl>
                                          </p:spTgt>
                                        </p:tgtEl>
                                      </p:cBhvr>
                                    </p:animEffect>
                                  </p:childTnLst>
                                </p:cTn>
                              </p:par>
                            </p:childTnLst>
                          </p:cTn>
                        </p:par>
                        <p:par>
                          <p:cTn id="45" fill="hold">
                            <p:stCondLst>
                              <p:cond delay="5000"/>
                            </p:stCondLst>
                            <p:childTnLst>
                              <p:par>
                                <p:cTn id="46" presetID="22" presetClass="entr" presetSubtype="8"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Effect transition="in" filter="wipe(left)">
                                      <p:cBhvr>
                                        <p:cTn id="48" dur="1000"/>
                                        <p:tgtEl>
                                          <p:spTgt spid="37"/>
                                        </p:tgtEl>
                                      </p:cBhvr>
                                    </p:animEffect>
                                  </p:childTnLst>
                                </p:cTn>
                              </p:par>
                            </p:childTnLst>
                          </p:cTn>
                        </p:par>
                        <p:par>
                          <p:cTn id="49" fill="hold">
                            <p:stCondLst>
                              <p:cond delay="6000"/>
                            </p:stCondLst>
                            <p:childTnLst>
                              <p:par>
                                <p:cTn id="50" presetID="10" presetClass="entr" presetSubtype="0"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0">
                                            <p:txEl>
                                              <p:pRg st="0" end="0"/>
                                            </p:txEl>
                                          </p:spTgt>
                                        </p:tgtEl>
                                        <p:attrNameLst>
                                          <p:attrName>style.visibility</p:attrName>
                                        </p:attrNameLst>
                                      </p:cBhvr>
                                      <p:to>
                                        <p:strVal val="visible"/>
                                      </p:to>
                                    </p:set>
                                    <p:animEffect transition="in" filter="fade">
                                      <p:cBhvr>
                                        <p:cTn id="55" dur="500"/>
                                        <p:tgtEl>
                                          <p:spTgt spid="20">
                                            <p:txEl>
                                              <p:pRg st="0" end="0"/>
                                            </p:txEl>
                                          </p:spTgt>
                                        </p:tgtEl>
                                      </p:cBhvr>
                                    </p:animEffect>
                                  </p:childTnLst>
                                </p:cTn>
                              </p:par>
                            </p:childTnLst>
                          </p:cTn>
                        </p:par>
                        <p:par>
                          <p:cTn id="56" fill="hold">
                            <p:stCondLst>
                              <p:cond delay="6500"/>
                            </p:stCondLst>
                            <p:childTnLst>
                              <p:par>
                                <p:cTn id="57" presetID="2" presetClass="entr" presetSubtype="9" decel="100000" fill="hold" grpId="0" nodeType="afterEffect">
                                  <p:stCondLst>
                                    <p:cond delay="0"/>
                                  </p:stCondLst>
                                  <p:iterate type="wd">
                                    <p:tmPct val="10000"/>
                                  </p:iterate>
                                  <p:childTnLst>
                                    <p:set>
                                      <p:cBhvr>
                                        <p:cTn id="58" dur="1" fill="hold">
                                          <p:stCondLst>
                                            <p:cond delay="0"/>
                                          </p:stCondLst>
                                        </p:cTn>
                                        <p:tgtEl>
                                          <p:spTgt spid="21">
                                            <p:txEl>
                                              <p:pRg st="0" end="0"/>
                                            </p:txEl>
                                          </p:spTgt>
                                        </p:tgtEl>
                                        <p:attrNameLst>
                                          <p:attrName>style.visibility</p:attrName>
                                        </p:attrNameLst>
                                      </p:cBhvr>
                                      <p:to>
                                        <p:strVal val="visible"/>
                                      </p:to>
                                    </p:set>
                                    <p:anim calcmode="lin" valueType="num">
                                      <p:cBhvr additive="base">
                                        <p:cTn id="5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6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61" fill="hold">
                            <p:stCondLst>
                              <p:cond delay="7050"/>
                            </p:stCondLst>
                            <p:childTnLst>
                              <p:par>
                                <p:cTn id="62" presetID="2" presetClass="entr" presetSubtype="8" decel="100000" fill="hold" grpId="0" nodeType="afterEffect">
                                  <p:stCondLst>
                                    <p:cond delay="500"/>
                                  </p:stCondLst>
                                  <p:childTnLst>
                                    <p:set>
                                      <p:cBhvr>
                                        <p:cTn id="63" dur="1" fill="hold">
                                          <p:stCondLst>
                                            <p:cond delay="0"/>
                                          </p:stCondLst>
                                        </p:cTn>
                                        <p:tgtEl>
                                          <p:spTgt spid="22"/>
                                        </p:tgtEl>
                                        <p:attrNameLst>
                                          <p:attrName>style.visibility</p:attrName>
                                        </p:attrNameLst>
                                      </p:cBhvr>
                                      <p:to>
                                        <p:strVal val="visible"/>
                                      </p:to>
                                    </p:set>
                                    <p:anim calcmode="lin" valueType="num">
                                      <p:cBhvr additive="base">
                                        <p:cTn id="64" dur="500" fill="hold"/>
                                        <p:tgtEl>
                                          <p:spTgt spid="22"/>
                                        </p:tgtEl>
                                        <p:attrNameLst>
                                          <p:attrName>ppt_x</p:attrName>
                                        </p:attrNameLst>
                                      </p:cBhvr>
                                      <p:tavLst>
                                        <p:tav tm="0">
                                          <p:val>
                                            <p:strVal val="0-#ppt_w/2"/>
                                          </p:val>
                                        </p:tav>
                                        <p:tav tm="100000">
                                          <p:val>
                                            <p:strVal val="#ppt_x"/>
                                          </p:val>
                                        </p:tav>
                                      </p:tavLst>
                                    </p:anim>
                                    <p:anim calcmode="lin" valueType="num">
                                      <p:cBhvr additive="base">
                                        <p:cTn id="65"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3" grpId="0"/>
      <p:bldP spid="14" grpId="0"/>
      <p:bldP spid="15" grpId="0"/>
      <p:bldP spid="16" grpId="0"/>
      <p:bldP spid="17" grpId="0" build="p">
        <p:tmplLst>
          <p:tmpl lvl="1">
            <p:tnLst>
              <p:par>
                <p:cTn presetID="10"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2" presetClass="entr" presetSubtype="9"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p:tmplLst>
          <p:tmpl>
            <p:tnLst>
              <p:par>
                <p:cTn presetID="2" presetClass="entr" presetSubtype="8" decel="100000" fill="hold" nodeType="afterEffect">
                  <p:stCondLst>
                    <p:cond delay="5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0-#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 Points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8924620" y="4038600"/>
            <a:ext cx="137886" cy="62484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223905" y="3285719"/>
            <a:ext cx="137886" cy="70012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9523189" y="4989169"/>
            <a:ext cx="137889" cy="529783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8625334" y="7342910"/>
            <a:ext cx="137888" cy="294409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a:off x="8326050" y="5686379"/>
            <a:ext cx="136227" cy="4600622"/>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a:off x="9822476" y="6692619"/>
            <a:ext cx="137886" cy="3594381"/>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userDrawn="1"/>
        </p:nvSpPr>
        <p:spPr>
          <a:xfrm rot="16200000">
            <a:off x="5841639" y="1306532"/>
            <a:ext cx="136802" cy="750207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1121100" y="4475678"/>
            <a:ext cx="1163782" cy="116378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3694948" y="2772229"/>
            <a:ext cx="1163782" cy="116378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2656659" y="6179128"/>
            <a:ext cx="1163782" cy="116378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5846539" y="5172888"/>
            <a:ext cx="1163782" cy="116378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3434874" y="3525108"/>
            <a:ext cx="1163782" cy="11637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円/楕円 21"/>
          <p:cNvSpPr/>
          <p:nvPr userDrawn="1"/>
        </p:nvSpPr>
        <p:spPr>
          <a:xfrm>
            <a:off x="14016765" y="6820669"/>
            <a:ext cx="1163782" cy="11637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rot="16200000">
            <a:off x="6759255" y="3628311"/>
            <a:ext cx="136801" cy="6265416"/>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rot="16200000">
            <a:off x="6957844" y="1018572"/>
            <a:ext cx="136800" cy="46710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rot="16200000">
            <a:off x="11175710" y="1787510"/>
            <a:ext cx="136800" cy="46389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正方形/長方形 26"/>
          <p:cNvSpPr/>
          <p:nvPr userDrawn="1"/>
        </p:nvSpPr>
        <p:spPr>
          <a:xfrm rot="16200000">
            <a:off x="12127376" y="1885054"/>
            <a:ext cx="136800" cy="773945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rot="16200000">
            <a:off x="11349918" y="4609576"/>
            <a:ext cx="136800" cy="5585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直角三角形 28"/>
          <p:cNvSpPr>
            <a:spLocks noChangeAspect="1"/>
          </p:cNvSpPr>
          <p:nvPr userDrawn="1"/>
        </p:nvSpPr>
        <p:spPr>
          <a:xfrm rot="5400000" flipH="1" flipV="1">
            <a:off x="9224992" y="3285719"/>
            <a:ext cx="136800" cy="136800"/>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a:spLocks noChangeAspect="1"/>
          </p:cNvSpPr>
          <p:nvPr userDrawn="1"/>
        </p:nvSpPr>
        <p:spPr>
          <a:xfrm rot="5400000" flipH="1" flipV="1">
            <a:off x="9524279" y="4989172"/>
            <a:ext cx="136800" cy="1368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a:spLocks noChangeAspect="1"/>
          </p:cNvSpPr>
          <p:nvPr userDrawn="1"/>
        </p:nvSpPr>
        <p:spPr>
          <a:xfrm rot="5400000" flipH="1" flipV="1">
            <a:off x="9823564" y="6692618"/>
            <a:ext cx="136800" cy="136800"/>
          </a:xfrm>
          <a:prstGeom prst="r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直角三角形 31"/>
          <p:cNvSpPr>
            <a:spLocks noChangeAspect="1"/>
          </p:cNvSpPr>
          <p:nvPr userDrawn="1"/>
        </p:nvSpPr>
        <p:spPr>
          <a:xfrm rot="16200000" flipV="1">
            <a:off x="8325477" y="5686380"/>
            <a:ext cx="136800" cy="136800"/>
          </a:xfrm>
          <a:prstGeom prst="rtTriangl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a:spLocks noChangeAspect="1"/>
          </p:cNvSpPr>
          <p:nvPr userDrawn="1"/>
        </p:nvSpPr>
        <p:spPr>
          <a:xfrm rot="16200000" flipV="1">
            <a:off x="8924620" y="4038599"/>
            <a:ext cx="136800" cy="136800"/>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直角三角形 33"/>
          <p:cNvSpPr>
            <a:spLocks noChangeAspect="1"/>
          </p:cNvSpPr>
          <p:nvPr userDrawn="1"/>
        </p:nvSpPr>
        <p:spPr>
          <a:xfrm rot="16200000" flipV="1">
            <a:off x="8626554" y="7334159"/>
            <a:ext cx="136800" cy="13680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図プレースホルダー 7"/>
          <p:cNvSpPr>
            <a:spLocks noGrp="1"/>
          </p:cNvSpPr>
          <p:nvPr>
            <p:ph type="pic" sz="quarter" idx="16" hasCustomPrompt="1"/>
          </p:nvPr>
        </p:nvSpPr>
        <p:spPr>
          <a:xfrm>
            <a:off x="3999721" y="3077002"/>
            <a:ext cx="554236" cy="554236"/>
          </a:xfrm>
        </p:spPr>
        <p:txBody>
          <a:bodyPr>
            <a:normAutofit/>
          </a:bodyPr>
          <a:lstStyle>
            <a:lvl1pPr>
              <a:defRPr sz="1100"/>
            </a:lvl1pPr>
          </a:lstStyle>
          <a:p>
            <a:r>
              <a:rPr kumimoji="1" lang="en-US" altLang="ja-JP" dirty="0"/>
              <a:t>ICON</a:t>
            </a:r>
            <a:endParaRPr kumimoji="1" lang="ja-JP" altLang="en-US" dirty="0"/>
          </a:p>
        </p:txBody>
      </p:sp>
      <p:sp>
        <p:nvSpPr>
          <p:cNvPr id="37" name="図プレースホルダー 7"/>
          <p:cNvSpPr>
            <a:spLocks noGrp="1"/>
          </p:cNvSpPr>
          <p:nvPr>
            <p:ph type="pic" sz="quarter" idx="17" hasCustomPrompt="1"/>
          </p:nvPr>
        </p:nvSpPr>
        <p:spPr>
          <a:xfrm>
            <a:off x="13739647" y="3829881"/>
            <a:ext cx="554236" cy="554236"/>
          </a:xfrm>
        </p:spPr>
        <p:txBody>
          <a:bodyPr>
            <a:normAutofit/>
          </a:bodyPr>
          <a:lstStyle>
            <a:lvl1pPr>
              <a:defRPr sz="1100"/>
            </a:lvl1pPr>
          </a:lstStyle>
          <a:p>
            <a:r>
              <a:rPr kumimoji="1" lang="en-US" altLang="ja-JP" dirty="0"/>
              <a:t>ICON</a:t>
            </a:r>
            <a:endParaRPr kumimoji="1" lang="ja-JP" altLang="en-US" dirty="0"/>
          </a:p>
        </p:txBody>
      </p:sp>
      <p:sp>
        <p:nvSpPr>
          <p:cNvPr id="38" name="図プレースホルダー 7"/>
          <p:cNvSpPr>
            <a:spLocks noGrp="1"/>
          </p:cNvSpPr>
          <p:nvPr>
            <p:ph type="pic" sz="quarter" idx="18" hasCustomPrompt="1"/>
          </p:nvPr>
        </p:nvSpPr>
        <p:spPr>
          <a:xfrm>
            <a:off x="1425873" y="4780451"/>
            <a:ext cx="554236" cy="554236"/>
          </a:xfrm>
        </p:spPr>
        <p:txBody>
          <a:bodyPr>
            <a:normAutofit/>
          </a:bodyPr>
          <a:lstStyle>
            <a:lvl1pPr>
              <a:defRPr sz="1100"/>
            </a:lvl1pPr>
          </a:lstStyle>
          <a:p>
            <a:r>
              <a:rPr kumimoji="1" lang="en-US" altLang="ja-JP" dirty="0"/>
              <a:t>ICON</a:t>
            </a:r>
            <a:endParaRPr kumimoji="1" lang="ja-JP" altLang="en-US" dirty="0"/>
          </a:p>
        </p:txBody>
      </p:sp>
      <p:sp>
        <p:nvSpPr>
          <p:cNvPr id="39" name="図プレースホルダー 7"/>
          <p:cNvSpPr>
            <a:spLocks noGrp="1"/>
          </p:cNvSpPr>
          <p:nvPr>
            <p:ph type="pic" sz="quarter" idx="19" hasCustomPrompt="1"/>
          </p:nvPr>
        </p:nvSpPr>
        <p:spPr>
          <a:xfrm>
            <a:off x="2961432" y="6483901"/>
            <a:ext cx="554236" cy="554236"/>
          </a:xfrm>
        </p:spPr>
        <p:txBody>
          <a:bodyPr>
            <a:normAutofit/>
          </a:bodyPr>
          <a:lstStyle>
            <a:lvl1pPr>
              <a:defRPr sz="1100"/>
            </a:lvl1pPr>
          </a:lstStyle>
          <a:p>
            <a:r>
              <a:rPr kumimoji="1" lang="en-US" altLang="ja-JP" dirty="0"/>
              <a:t>ICON</a:t>
            </a:r>
            <a:endParaRPr kumimoji="1" lang="ja-JP" altLang="en-US" dirty="0"/>
          </a:p>
        </p:txBody>
      </p:sp>
      <p:sp>
        <p:nvSpPr>
          <p:cNvPr id="40" name="図プレースホルダー 7"/>
          <p:cNvSpPr>
            <a:spLocks noGrp="1"/>
          </p:cNvSpPr>
          <p:nvPr>
            <p:ph type="pic" sz="quarter" idx="20" hasCustomPrompt="1"/>
          </p:nvPr>
        </p:nvSpPr>
        <p:spPr>
          <a:xfrm>
            <a:off x="16151312" y="5477661"/>
            <a:ext cx="554236" cy="554236"/>
          </a:xfrm>
        </p:spPr>
        <p:txBody>
          <a:bodyPr>
            <a:normAutofit/>
          </a:bodyPr>
          <a:lstStyle>
            <a:lvl1pPr>
              <a:defRPr sz="1100"/>
            </a:lvl1pPr>
          </a:lstStyle>
          <a:p>
            <a:r>
              <a:rPr kumimoji="1" lang="en-US" altLang="ja-JP" dirty="0"/>
              <a:t>ICON</a:t>
            </a:r>
            <a:endParaRPr kumimoji="1" lang="ja-JP" altLang="en-US" dirty="0"/>
          </a:p>
        </p:txBody>
      </p:sp>
      <p:sp>
        <p:nvSpPr>
          <p:cNvPr id="41" name="図プレースホルダー 7"/>
          <p:cNvSpPr>
            <a:spLocks noGrp="1"/>
          </p:cNvSpPr>
          <p:nvPr>
            <p:ph type="pic" sz="quarter" idx="21" hasCustomPrompt="1"/>
          </p:nvPr>
        </p:nvSpPr>
        <p:spPr>
          <a:xfrm>
            <a:off x="14321538" y="7125441"/>
            <a:ext cx="554236" cy="554236"/>
          </a:xfrm>
        </p:spPr>
        <p:txBody>
          <a:bodyPr>
            <a:normAutofit/>
          </a:bodyPr>
          <a:lstStyle>
            <a:lvl1pPr>
              <a:defRPr sz="1100"/>
            </a:lvl1pPr>
          </a:lstStyle>
          <a:p>
            <a:r>
              <a:rPr kumimoji="1" lang="en-US" altLang="ja-JP" dirty="0"/>
              <a:t>ICON</a:t>
            </a:r>
            <a:endParaRPr kumimoji="1" lang="ja-JP" altLang="en-US" dirty="0"/>
          </a:p>
        </p:txBody>
      </p:sp>
      <p:sp>
        <p:nvSpPr>
          <p:cNvPr id="42" name="テキスト プレースホルダー 6"/>
          <p:cNvSpPr>
            <a:spLocks noGrp="1"/>
          </p:cNvSpPr>
          <p:nvPr>
            <p:ph type="body" sz="quarter" idx="22" hasCustomPrompt="1"/>
          </p:nvPr>
        </p:nvSpPr>
        <p:spPr>
          <a:xfrm>
            <a:off x="4858730" y="2647019"/>
            <a:ext cx="4202689"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3" name="テキスト プレースホルダー 6"/>
          <p:cNvSpPr>
            <a:spLocks noGrp="1"/>
          </p:cNvSpPr>
          <p:nvPr>
            <p:ph type="body" sz="quarter" idx="23" hasCustomPrompt="1"/>
          </p:nvPr>
        </p:nvSpPr>
        <p:spPr>
          <a:xfrm>
            <a:off x="4856423" y="3460670"/>
            <a:ext cx="3770131"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4" name="テキスト プレースホルダー 6"/>
          <p:cNvSpPr>
            <a:spLocks noGrp="1"/>
          </p:cNvSpPr>
          <p:nvPr>
            <p:ph type="body" sz="quarter" idx="24" hasCustomPrompt="1"/>
          </p:nvPr>
        </p:nvSpPr>
        <p:spPr>
          <a:xfrm>
            <a:off x="2294338" y="4352219"/>
            <a:ext cx="5602753" cy="720080"/>
          </a:xfrm>
        </p:spPr>
        <p:txBody>
          <a:bodyPr anchor="t">
            <a:noAutofit/>
          </a:bodyPr>
          <a:lstStyle>
            <a:lvl1pPr algn="l">
              <a:defRPr sz="32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25" hasCustomPrompt="1"/>
          </p:nvPr>
        </p:nvSpPr>
        <p:spPr>
          <a:xfrm>
            <a:off x="2292031" y="5165871"/>
            <a:ext cx="5618914" cy="916274"/>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6" hasCustomPrompt="1"/>
          </p:nvPr>
        </p:nvSpPr>
        <p:spPr>
          <a:xfrm>
            <a:off x="3822748" y="6055668"/>
            <a:ext cx="4202689" cy="720080"/>
          </a:xfrm>
        </p:spPr>
        <p:txBody>
          <a:bodyPr anchor="t">
            <a:noAutofit/>
          </a:bodyPr>
          <a:lstStyle>
            <a:lvl1pPr algn="l">
              <a:defRPr sz="32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47" name="テキスト プレースホルダー 6"/>
          <p:cNvSpPr>
            <a:spLocks noGrp="1"/>
          </p:cNvSpPr>
          <p:nvPr>
            <p:ph type="body" sz="quarter" idx="27" hasCustomPrompt="1"/>
          </p:nvPr>
        </p:nvSpPr>
        <p:spPr>
          <a:xfrm>
            <a:off x="3820441" y="6869319"/>
            <a:ext cx="4173632" cy="1015007"/>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28" hasCustomPrompt="1"/>
          </p:nvPr>
        </p:nvSpPr>
        <p:spPr>
          <a:xfrm>
            <a:off x="9832866" y="3407702"/>
            <a:ext cx="3602008" cy="720080"/>
          </a:xfrm>
        </p:spPr>
        <p:txBody>
          <a:bodyPr anchor="t">
            <a:noAutofit/>
          </a:bodyPr>
          <a:lstStyle>
            <a:lvl1pPr algn="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9" name="テキスト プレースホルダー 6"/>
          <p:cNvSpPr>
            <a:spLocks noGrp="1"/>
          </p:cNvSpPr>
          <p:nvPr>
            <p:ph type="body" sz="quarter" idx="29" hasCustomPrompt="1"/>
          </p:nvPr>
        </p:nvSpPr>
        <p:spPr>
          <a:xfrm>
            <a:off x="9822476" y="4175400"/>
            <a:ext cx="3612398"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2" name="テキスト プレースホルダー 6"/>
          <p:cNvSpPr>
            <a:spLocks noGrp="1"/>
          </p:cNvSpPr>
          <p:nvPr>
            <p:ph type="body" sz="quarter" idx="30" hasCustomPrompt="1"/>
          </p:nvPr>
        </p:nvSpPr>
        <p:spPr>
          <a:xfrm>
            <a:off x="10252364" y="5008647"/>
            <a:ext cx="5555810" cy="720080"/>
          </a:xfrm>
        </p:spPr>
        <p:txBody>
          <a:bodyPr anchor="t">
            <a:noAutofit/>
          </a:bodyPr>
          <a:lstStyle>
            <a:lvl1pPr algn="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53" name="テキスト プレースホルダー 6"/>
          <p:cNvSpPr>
            <a:spLocks noGrp="1"/>
          </p:cNvSpPr>
          <p:nvPr>
            <p:ph type="body" sz="quarter" idx="31" hasCustomPrompt="1"/>
          </p:nvPr>
        </p:nvSpPr>
        <p:spPr>
          <a:xfrm>
            <a:off x="10236338" y="5776345"/>
            <a:ext cx="5571836"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54" name="テキスト プレースホルダー 6"/>
          <p:cNvSpPr>
            <a:spLocks noGrp="1"/>
          </p:cNvSpPr>
          <p:nvPr>
            <p:ph type="body" sz="quarter" idx="32" hasCustomPrompt="1"/>
          </p:nvPr>
        </p:nvSpPr>
        <p:spPr>
          <a:xfrm>
            <a:off x="10249294" y="6703262"/>
            <a:ext cx="3739229" cy="720080"/>
          </a:xfrm>
        </p:spPr>
        <p:txBody>
          <a:bodyPr anchor="t">
            <a:noAutofit/>
          </a:bodyPr>
          <a:lstStyle>
            <a:lvl1pPr algn="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55" name="テキスト プレースホルダー 6"/>
          <p:cNvSpPr>
            <a:spLocks noGrp="1"/>
          </p:cNvSpPr>
          <p:nvPr>
            <p:ph type="body" sz="quarter" idx="33" hasCustomPrompt="1"/>
          </p:nvPr>
        </p:nvSpPr>
        <p:spPr>
          <a:xfrm>
            <a:off x="10238508" y="7470960"/>
            <a:ext cx="3750015" cy="916274"/>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82327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down)">
                                      <p:cBhvr>
                                        <p:cTn id="15" dur="500"/>
                                        <p:tgtEl>
                                          <p:spTgt spid="12"/>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down)">
                                      <p:cBhvr>
                                        <p:cTn id="19" dur="500"/>
                                        <p:tgtEl>
                                          <p:spTgt spid="32"/>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wipe(left)">
                                      <p:cBhvr>
                                        <p:cTn id="22" dur="500"/>
                                        <p:tgtEl>
                                          <p:spTgt spid="2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500" fill="hold"/>
                                        <p:tgtEl>
                                          <p:spTgt spid="20"/>
                                        </p:tgtEl>
                                        <p:attrNameLst>
                                          <p:attrName>ppt_w</p:attrName>
                                        </p:attrNameLst>
                                      </p:cBhvr>
                                      <p:tavLst>
                                        <p:tav tm="0">
                                          <p:val>
                                            <p:fltVal val="0"/>
                                          </p:val>
                                        </p:tav>
                                        <p:tav tm="100000">
                                          <p:val>
                                            <p:strVal val="#ppt_w"/>
                                          </p:val>
                                        </p:tav>
                                      </p:tavLst>
                                    </p:anim>
                                    <p:anim calcmode="lin" valueType="num">
                                      <p:cBhvr>
                                        <p:cTn id="26" dur="500" fill="hold"/>
                                        <p:tgtEl>
                                          <p:spTgt spid="20"/>
                                        </p:tgtEl>
                                        <p:attrNameLst>
                                          <p:attrName>ppt_h</p:attrName>
                                        </p:attrNameLst>
                                      </p:cBhvr>
                                      <p:tavLst>
                                        <p:tav tm="0">
                                          <p:val>
                                            <p:fltVal val="0"/>
                                          </p:val>
                                        </p:tav>
                                        <p:tav tm="100000">
                                          <p:val>
                                            <p:strVal val="#ppt_h"/>
                                          </p:val>
                                        </p:tav>
                                      </p:tavLst>
                                    </p:anim>
                                    <p:animEffect transition="in" filter="fade">
                                      <p:cBhvr>
                                        <p:cTn id="27" dur="500"/>
                                        <p:tgtEl>
                                          <p:spTgt spid="2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40"/>
                                        </p:tgtEl>
                                        <p:attrNameLst>
                                          <p:attrName>style.visibility</p:attrName>
                                        </p:attrNameLst>
                                      </p:cBhvr>
                                      <p:to>
                                        <p:strVal val="visible"/>
                                      </p:to>
                                    </p:set>
                                    <p:anim calcmode="lin" valueType="num">
                                      <p:cBhvr>
                                        <p:cTn id="30" dur="500" fill="hold"/>
                                        <p:tgtEl>
                                          <p:spTgt spid="40"/>
                                        </p:tgtEl>
                                        <p:attrNameLst>
                                          <p:attrName>ppt_w</p:attrName>
                                        </p:attrNameLst>
                                      </p:cBhvr>
                                      <p:tavLst>
                                        <p:tav tm="0">
                                          <p:val>
                                            <p:fltVal val="0"/>
                                          </p:val>
                                        </p:tav>
                                        <p:tav tm="100000">
                                          <p:val>
                                            <p:strVal val="#ppt_w"/>
                                          </p:val>
                                        </p:tav>
                                      </p:tavLst>
                                    </p:anim>
                                    <p:anim calcmode="lin" valueType="num">
                                      <p:cBhvr>
                                        <p:cTn id="31" dur="500" fill="hold"/>
                                        <p:tgtEl>
                                          <p:spTgt spid="40"/>
                                        </p:tgtEl>
                                        <p:attrNameLst>
                                          <p:attrName>ppt_h</p:attrName>
                                        </p:attrNameLst>
                                      </p:cBhvr>
                                      <p:tavLst>
                                        <p:tav tm="0">
                                          <p:val>
                                            <p:fltVal val="0"/>
                                          </p:val>
                                        </p:tav>
                                        <p:tav tm="100000">
                                          <p:val>
                                            <p:strVal val="#ppt_h"/>
                                          </p:val>
                                        </p:tav>
                                      </p:tavLst>
                                    </p:anim>
                                    <p:animEffect transition="in" filter="fade">
                                      <p:cBhvr>
                                        <p:cTn id="32" dur="500"/>
                                        <p:tgtEl>
                                          <p:spTgt spid="40"/>
                                        </p:tgtEl>
                                      </p:cBhvr>
                                    </p:animEffect>
                                  </p:childTnLst>
                                </p:cTn>
                              </p:par>
                            </p:childTnLst>
                          </p:cTn>
                        </p:par>
                        <p:par>
                          <p:cTn id="33" fill="hold">
                            <p:stCondLst>
                              <p:cond delay="1500"/>
                            </p:stCondLst>
                            <p:childTnLst>
                              <p:par>
                                <p:cTn id="34" presetID="2" presetClass="entr" presetSubtype="8" decel="100000" fill="hold" grpId="0" nodeType="afterEffect">
                                  <p:stCondLst>
                                    <p:cond delay="250"/>
                                  </p:stCondLst>
                                  <p:childTnLst>
                                    <p:set>
                                      <p:cBhvr>
                                        <p:cTn id="35" dur="1" fill="hold">
                                          <p:stCondLst>
                                            <p:cond delay="0"/>
                                          </p:stCondLst>
                                        </p:cTn>
                                        <p:tgtEl>
                                          <p:spTgt spid="52">
                                            <p:txEl>
                                              <p:pRg st="0" end="0"/>
                                            </p:txEl>
                                          </p:spTgt>
                                        </p:tgtEl>
                                        <p:attrNameLst>
                                          <p:attrName>style.visibility</p:attrName>
                                        </p:attrNameLst>
                                      </p:cBhvr>
                                      <p:to>
                                        <p:strVal val="visible"/>
                                      </p:to>
                                    </p:set>
                                    <p:anim calcmode="lin" valueType="num">
                                      <p:cBhvr additive="base">
                                        <p:cTn id="36" dur="500" fill="hold"/>
                                        <p:tgtEl>
                                          <p:spTgt spid="52">
                                            <p:txEl>
                                              <p:pRg st="0" end="0"/>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52">
                                            <p:txEl>
                                              <p:pRg st="0" end="0"/>
                                            </p:txEl>
                                          </p:spTgt>
                                        </p:tgtEl>
                                        <p:attrNameLst>
                                          <p:attrName>ppt_y</p:attrName>
                                        </p:attrNameLst>
                                      </p:cBhvr>
                                      <p:tavLst>
                                        <p:tav tm="0">
                                          <p:val>
                                            <p:strVal val="#ppt_y"/>
                                          </p:val>
                                        </p:tav>
                                        <p:tav tm="100000">
                                          <p:val>
                                            <p:strVal val="#ppt_y"/>
                                          </p:val>
                                        </p:tav>
                                      </p:tavLst>
                                    </p:anim>
                                  </p:childTnLst>
                                </p:cTn>
                              </p:par>
                              <p:par>
                                <p:cTn id="38" presetID="2" presetClass="entr" presetSubtype="8" decel="100000" fill="hold" grpId="0" nodeType="withEffect">
                                  <p:stCondLst>
                                    <p:cond delay="250"/>
                                  </p:stCondLst>
                                  <p:childTnLst>
                                    <p:set>
                                      <p:cBhvr>
                                        <p:cTn id="39" dur="1" fill="hold">
                                          <p:stCondLst>
                                            <p:cond delay="0"/>
                                          </p:stCondLst>
                                        </p:cTn>
                                        <p:tgtEl>
                                          <p:spTgt spid="53">
                                            <p:txEl>
                                              <p:pRg st="0" end="0"/>
                                            </p:txEl>
                                          </p:spTgt>
                                        </p:tgtEl>
                                        <p:attrNameLst>
                                          <p:attrName>style.visibility</p:attrName>
                                        </p:attrNameLst>
                                      </p:cBhvr>
                                      <p:to>
                                        <p:strVal val="visible"/>
                                      </p:to>
                                    </p:set>
                                    <p:anim calcmode="lin" valueType="num">
                                      <p:cBhvr additive="base">
                                        <p:cTn id="40" dur="500" fill="hold"/>
                                        <p:tgtEl>
                                          <p:spTgt spid="53">
                                            <p:txEl>
                                              <p:pRg st="0" end="0"/>
                                            </p:txEl>
                                          </p:spTgt>
                                        </p:tgtEl>
                                        <p:attrNameLst>
                                          <p:attrName>ppt_x</p:attrName>
                                        </p:attrNameLst>
                                      </p:cBhvr>
                                      <p:tavLst>
                                        <p:tav tm="0">
                                          <p:val>
                                            <p:strVal val="0-#ppt_w/2"/>
                                          </p:val>
                                        </p:tav>
                                        <p:tav tm="100000">
                                          <p:val>
                                            <p:strVal val="#ppt_x"/>
                                          </p:val>
                                        </p:tav>
                                      </p:tavLst>
                                    </p:anim>
                                    <p:anim calcmode="lin" valueType="num">
                                      <p:cBhvr additive="base">
                                        <p:cTn id="41" dur="500" fill="hold"/>
                                        <p:tgtEl>
                                          <p:spTgt spid="53">
                                            <p:txEl>
                                              <p:pRg st="0" end="0"/>
                                            </p:txEl>
                                          </p:spTgt>
                                        </p:tgtEl>
                                        <p:attrNameLst>
                                          <p:attrName>ppt_y</p:attrName>
                                        </p:attrNameLst>
                                      </p:cBhvr>
                                      <p:tavLst>
                                        <p:tav tm="0">
                                          <p:val>
                                            <p:strVal val="#ppt_y"/>
                                          </p:val>
                                        </p:tav>
                                        <p:tav tm="100000">
                                          <p:val>
                                            <p:strVal val="#ppt_y"/>
                                          </p:val>
                                        </p:tav>
                                      </p:tavLst>
                                    </p:anim>
                                  </p:childTnLst>
                                </p:cTn>
                              </p:par>
                            </p:childTnLst>
                          </p:cTn>
                        </p:par>
                        <p:par>
                          <p:cTn id="42" fill="hold">
                            <p:stCondLst>
                              <p:cond delay="2250"/>
                            </p:stCondLst>
                            <p:childTnLst>
                              <p:par>
                                <p:cTn id="43" presetID="22" presetClass="entr" presetSubtype="4" fill="hold" grpId="0" nodeType="afterEffect">
                                  <p:stCondLst>
                                    <p:cond delay="250"/>
                                  </p:stCondLst>
                                  <p:childTnLst>
                                    <p:set>
                                      <p:cBhvr>
                                        <p:cTn id="44" dur="1" fill="hold">
                                          <p:stCondLst>
                                            <p:cond delay="0"/>
                                          </p:stCondLst>
                                        </p:cTn>
                                        <p:tgtEl>
                                          <p:spTgt spid="9"/>
                                        </p:tgtEl>
                                        <p:attrNameLst>
                                          <p:attrName>style.visibility</p:attrName>
                                        </p:attrNameLst>
                                      </p:cBhvr>
                                      <p:to>
                                        <p:strVal val="visible"/>
                                      </p:to>
                                    </p:set>
                                    <p:animEffect transition="in" filter="wipe(down)">
                                      <p:cBhvr>
                                        <p:cTn id="45" dur="500"/>
                                        <p:tgtEl>
                                          <p:spTgt spid="9"/>
                                        </p:tgtEl>
                                      </p:cBhvr>
                                    </p:animEffect>
                                  </p:childTnLst>
                                </p:cTn>
                              </p:par>
                            </p:childTnLst>
                          </p:cTn>
                        </p:par>
                        <p:par>
                          <p:cTn id="46" fill="hold">
                            <p:stCondLst>
                              <p:cond delay="3000"/>
                            </p:stCondLst>
                            <p:childTnLst>
                              <p:par>
                                <p:cTn id="47" presetID="22" presetClass="entr" presetSubtype="2" fill="hold" grpId="0" nodeType="after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wipe(right)">
                                      <p:cBhvr>
                                        <p:cTn id="49" dur="500"/>
                                        <p:tgtEl>
                                          <p:spTgt spid="24"/>
                                        </p:tgtEl>
                                      </p:cBhvr>
                                    </p:animEffect>
                                  </p:childTnLst>
                                </p:cTn>
                              </p:par>
                              <p:par>
                                <p:cTn id="50" presetID="22" presetClass="entr" presetSubtype="2"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wipe(right)">
                                      <p:cBhvr>
                                        <p:cTn id="52" dur="500"/>
                                        <p:tgtEl>
                                          <p:spTgt spid="2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animEffect transition="in" filter="fade">
                                      <p:cBhvr>
                                        <p:cTn id="57" dur="500"/>
                                        <p:tgtEl>
                                          <p:spTgt spid="35"/>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8"/>
                                        </p:tgtEl>
                                        <p:attrNameLst>
                                          <p:attrName>style.visibility</p:attrName>
                                        </p:attrNameLst>
                                      </p:cBhvr>
                                      <p:to>
                                        <p:strVal val="visible"/>
                                      </p:to>
                                    </p:set>
                                    <p:anim calcmode="lin" valueType="num">
                                      <p:cBhvr>
                                        <p:cTn id="60" dur="500" fill="hold"/>
                                        <p:tgtEl>
                                          <p:spTgt spid="18"/>
                                        </p:tgtEl>
                                        <p:attrNameLst>
                                          <p:attrName>ppt_w</p:attrName>
                                        </p:attrNameLst>
                                      </p:cBhvr>
                                      <p:tavLst>
                                        <p:tav tm="0">
                                          <p:val>
                                            <p:fltVal val="0"/>
                                          </p:val>
                                        </p:tav>
                                        <p:tav tm="100000">
                                          <p:val>
                                            <p:strVal val="#ppt_w"/>
                                          </p:val>
                                        </p:tav>
                                      </p:tavLst>
                                    </p:anim>
                                    <p:anim calcmode="lin" valueType="num">
                                      <p:cBhvr>
                                        <p:cTn id="61" dur="500" fill="hold"/>
                                        <p:tgtEl>
                                          <p:spTgt spid="18"/>
                                        </p:tgtEl>
                                        <p:attrNameLst>
                                          <p:attrName>ppt_h</p:attrName>
                                        </p:attrNameLst>
                                      </p:cBhvr>
                                      <p:tavLst>
                                        <p:tav tm="0">
                                          <p:val>
                                            <p:fltVal val="0"/>
                                          </p:val>
                                        </p:tav>
                                        <p:tav tm="100000">
                                          <p:val>
                                            <p:strVal val="#ppt_h"/>
                                          </p:val>
                                        </p:tav>
                                      </p:tavLst>
                                    </p:anim>
                                    <p:animEffect transition="in" filter="fade">
                                      <p:cBhvr>
                                        <p:cTn id="62" dur="500"/>
                                        <p:tgtEl>
                                          <p:spTgt spid="18"/>
                                        </p:tgtEl>
                                      </p:cBhvr>
                                    </p:animEffect>
                                  </p:childTnLst>
                                </p:cTn>
                              </p:par>
                            </p:childTnLst>
                          </p:cTn>
                        </p:par>
                        <p:par>
                          <p:cTn id="63" fill="hold">
                            <p:stCondLst>
                              <p:cond delay="3500"/>
                            </p:stCondLst>
                            <p:childTnLst>
                              <p:par>
                                <p:cTn id="64" presetID="2" presetClass="entr" presetSubtype="2" decel="100000" fill="hold" grpId="0" nodeType="afterEffect">
                                  <p:stCondLst>
                                    <p:cond delay="250"/>
                                  </p:stCondLst>
                                  <p:childTnLst>
                                    <p:set>
                                      <p:cBhvr>
                                        <p:cTn id="65" dur="1" fill="hold">
                                          <p:stCondLst>
                                            <p:cond delay="0"/>
                                          </p:stCondLst>
                                        </p:cTn>
                                        <p:tgtEl>
                                          <p:spTgt spid="42">
                                            <p:txEl>
                                              <p:pRg st="0" end="0"/>
                                            </p:txEl>
                                          </p:spTgt>
                                        </p:tgtEl>
                                        <p:attrNameLst>
                                          <p:attrName>style.visibility</p:attrName>
                                        </p:attrNameLst>
                                      </p:cBhvr>
                                      <p:to>
                                        <p:strVal val="visible"/>
                                      </p:to>
                                    </p:set>
                                    <p:anim calcmode="lin" valueType="num">
                                      <p:cBhvr additive="base">
                                        <p:cTn id="66" dur="500" fill="hold"/>
                                        <p:tgtEl>
                                          <p:spTgt spid="42">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2">
                                            <p:txEl>
                                              <p:pRg st="0" end="0"/>
                                            </p:txEl>
                                          </p:spTgt>
                                        </p:tgtEl>
                                        <p:attrNameLst>
                                          <p:attrName>ppt_y</p:attrName>
                                        </p:attrNameLst>
                                      </p:cBhvr>
                                      <p:tavLst>
                                        <p:tav tm="0">
                                          <p:val>
                                            <p:strVal val="#ppt_y"/>
                                          </p:val>
                                        </p:tav>
                                        <p:tav tm="100000">
                                          <p:val>
                                            <p:strVal val="#ppt_y"/>
                                          </p:val>
                                        </p:tav>
                                      </p:tavLst>
                                    </p:anim>
                                  </p:childTnLst>
                                </p:cTn>
                              </p:par>
                              <p:par>
                                <p:cTn id="68" presetID="2" presetClass="entr" presetSubtype="2" decel="100000" fill="hold" grpId="0" nodeType="withEffect">
                                  <p:stCondLst>
                                    <p:cond delay="250"/>
                                  </p:stCondLst>
                                  <p:childTnLst>
                                    <p:set>
                                      <p:cBhvr>
                                        <p:cTn id="69" dur="1" fill="hold">
                                          <p:stCondLst>
                                            <p:cond delay="0"/>
                                          </p:stCondLst>
                                        </p:cTn>
                                        <p:tgtEl>
                                          <p:spTgt spid="43">
                                            <p:txEl>
                                              <p:pRg st="0" end="0"/>
                                            </p:txEl>
                                          </p:spTgt>
                                        </p:tgtEl>
                                        <p:attrNameLst>
                                          <p:attrName>style.visibility</p:attrName>
                                        </p:attrNameLst>
                                      </p:cBhvr>
                                      <p:to>
                                        <p:strVal val="visible"/>
                                      </p:to>
                                    </p:set>
                                    <p:anim calcmode="lin" valueType="num">
                                      <p:cBhvr additive="base">
                                        <p:cTn id="70" dur="500" fill="hold"/>
                                        <p:tgtEl>
                                          <p:spTgt spid="43">
                                            <p:txEl>
                                              <p:pRg st="0" end="0"/>
                                            </p:txEl>
                                          </p:spTgt>
                                        </p:tgtEl>
                                        <p:attrNameLst>
                                          <p:attrName>ppt_x</p:attrName>
                                        </p:attrNameLst>
                                      </p:cBhvr>
                                      <p:tavLst>
                                        <p:tav tm="0">
                                          <p:val>
                                            <p:strVal val="1+#ppt_w/2"/>
                                          </p:val>
                                        </p:tav>
                                        <p:tav tm="100000">
                                          <p:val>
                                            <p:strVal val="#ppt_x"/>
                                          </p:val>
                                        </p:tav>
                                      </p:tavLst>
                                    </p:anim>
                                    <p:anim calcmode="lin" valueType="num">
                                      <p:cBhvr additive="base">
                                        <p:cTn id="71" dur="500" fill="hold"/>
                                        <p:tgtEl>
                                          <p:spTgt spid="43">
                                            <p:txEl>
                                              <p:pRg st="0" end="0"/>
                                            </p:txEl>
                                          </p:spTgt>
                                        </p:tgtEl>
                                        <p:attrNameLst>
                                          <p:attrName>ppt_y</p:attrName>
                                        </p:attrNameLst>
                                      </p:cBhvr>
                                      <p:tavLst>
                                        <p:tav tm="0">
                                          <p:val>
                                            <p:strVal val="#ppt_y"/>
                                          </p:val>
                                        </p:tav>
                                        <p:tav tm="100000">
                                          <p:val>
                                            <p:strVal val="#ppt_y"/>
                                          </p:val>
                                        </p:tav>
                                      </p:tavLst>
                                    </p:anim>
                                  </p:childTnLst>
                                </p:cTn>
                              </p:par>
                            </p:childTnLst>
                          </p:cTn>
                        </p:par>
                        <p:par>
                          <p:cTn id="72" fill="hold">
                            <p:stCondLst>
                              <p:cond delay="4250"/>
                            </p:stCondLst>
                            <p:childTnLst>
                              <p:par>
                                <p:cTn id="73" presetID="22" presetClass="entr" presetSubtype="4" fill="hold" grpId="0" nodeType="afterEffect">
                                  <p:stCondLst>
                                    <p:cond delay="250"/>
                                  </p:stCondLst>
                                  <p:childTnLst>
                                    <p:set>
                                      <p:cBhvr>
                                        <p:cTn id="74" dur="1" fill="hold">
                                          <p:stCondLst>
                                            <p:cond delay="0"/>
                                          </p:stCondLst>
                                        </p:cTn>
                                        <p:tgtEl>
                                          <p:spTgt spid="11"/>
                                        </p:tgtEl>
                                        <p:attrNameLst>
                                          <p:attrName>style.visibility</p:attrName>
                                        </p:attrNameLst>
                                      </p:cBhvr>
                                      <p:to>
                                        <p:strVal val="visible"/>
                                      </p:to>
                                    </p:set>
                                    <p:animEffect transition="in" filter="wipe(down)">
                                      <p:cBhvr>
                                        <p:cTn id="75" dur="500"/>
                                        <p:tgtEl>
                                          <p:spTgt spid="11"/>
                                        </p:tgtEl>
                                      </p:cBhvr>
                                    </p:animEffect>
                                  </p:childTnLst>
                                </p:cTn>
                              </p:par>
                            </p:childTnLst>
                          </p:cTn>
                        </p:par>
                        <p:par>
                          <p:cTn id="76" fill="hold">
                            <p:stCondLst>
                              <p:cond delay="5000"/>
                            </p:stCondLst>
                            <p:childTnLst>
                              <p:par>
                                <p:cTn id="77" presetID="22" presetClass="entr" presetSubtype="8" fill="hold" grpId="0" nodeType="after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wipe(left)">
                                      <p:cBhvr>
                                        <p:cTn id="79" dur="500"/>
                                        <p:tgtEl>
                                          <p:spTgt spid="28"/>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wipe(left)">
                                      <p:cBhvr>
                                        <p:cTn id="82" dur="500"/>
                                        <p:tgtEl>
                                          <p:spTgt spid="34"/>
                                        </p:tgtEl>
                                      </p:cBhvr>
                                    </p:animEffect>
                                  </p:childTnLst>
                                </p:cTn>
                              </p:par>
                              <p:par>
                                <p:cTn id="83" presetID="53" presetClass="entr" presetSubtype="16" fill="hold" grpId="0"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p:cTn id="85" dur="500" fill="hold"/>
                                        <p:tgtEl>
                                          <p:spTgt spid="22"/>
                                        </p:tgtEl>
                                        <p:attrNameLst>
                                          <p:attrName>ppt_w</p:attrName>
                                        </p:attrNameLst>
                                      </p:cBhvr>
                                      <p:tavLst>
                                        <p:tav tm="0">
                                          <p:val>
                                            <p:fltVal val="0"/>
                                          </p:val>
                                        </p:tav>
                                        <p:tav tm="100000">
                                          <p:val>
                                            <p:strVal val="#ppt_w"/>
                                          </p:val>
                                        </p:tav>
                                      </p:tavLst>
                                    </p:anim>
                                    <p:anim calcmode="lin" valueType="num">
                                      <p:cBhvr>
                                        <p:cTn id="86" dur="500" fill="hold"/>
                                        <p:tgtEl>
                                          <p:spTgt spid="22"/>
                                        </p:tgtEl>
                                        <p:attrNameLst>
                                          <p:attrName>ppt_h</p:attrName>
                                        </p:attrNameLst>
                                      </p:cBhvr>
                                      <p:tavLst>
                                        <p:tav tm="0">
                                          <p:val>
                                            <p:fltVal val="0"/>
                                          </p:val>
                                        </p:tav>
                                        <p:tav tm="100000">
                                          <p:val>
                                            <p:strVal val="#ppt_h"/>
                                          </p:val>
                                        </p:tav>
                                      </p:tavLst>
                                    </p:anim>
                                    <p:animEffect transition="in" filter="fade">
                                      <p:cBhvr>
                                        <p:cTn id="87" dur="500"/>
                                        <p:tgtEl>
                                          <p:spTgt spid="22"/>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41"/>
                                        </p:tgtEl>
                                        <p:attrNameLst>
                                          <p:attrName>style.visibility</p:attrName>
                                        </p:attrNameLst>
                                      </p:cBhvr>
                                      <p:to>
                                        <p:strVal val="visible"/>
                                      </p:to>
                                    </p:set>
                                    <p:anim calcmode="lin" valueType="num">
                                      <p:cBhvr>
                                        <p:cTn id="90" dur="500" fill="hold"/>
                                        <p:tgtEl>
                                          <p:spTgt spid="41"/>
                                        </p:tgtEl>
                                        <p:attrNameLst>
                                          <p:attrName>ppt_w</p:attrName>
                                        </p:attrNameLst>
                                      </p:cBhvr>
                                      <p:tavLst>
                                        <p:tav tm="0">
                                          <p:val>
                                            <p:fltVal val="0"/>
                                          </p:val>
                                        </p:tav>
                                        <p:tav tm="100000">
                                          <p:val>
                                            <p:strVal val="#ppt_w"/>
                                          </p:val>
                                        </p:tav>
                                      </p:tavLst>
                                    </p:anim>
                                    <p:anim calcmode="lin" valueType="num">
                                      <p:cBhvr>
                                        <p:cTn id="91" dur="500" fill="hold"/>
                                        <p:tgtEl>
                                          <p:spTgt spid="41"/>
                                        </p:tgtEl>
                                        <p:attrNameLst>
                                          <p:attrName>ppt_h</p:attrName>
                                        </p:attrNameLst>
                                      </p:cBhvr>
                                      <p:tavLst>
                                        <p:tav tm="0">
                                          <p:val>
                                            <p:fltVal val="0"/>
                                          </p:val>
                                        </p:tav>
                                        <p:tav tm="100000">
                                          <p:val>
                                            <p:strVal val="#ppt_h"/>
                                          </p:val>
                                        </p:tav>
                                      </p:tavLst>
                                    </p:anim>
                                    <p:animEffect transition="in" filter="fade">
                                      <p:cBhvr>
                                        <p:cTn id="92" dur="500"/>
                                        <p:tgtEl>
                                          <p:spTgt spid="41"/>
                                        </p:tgtEl>
                                      </p:cBhvr>
                                    </p:animEffect>
                                  </p:childTnLst>
                                </p:cTn>
                              </p:par>
                            </p:childTnLst>
                          </p:cTn>
                        </p:par>
                        <p:par>
                          <p:cTn id="93" fill="hold">
                            <p:stCondLst>
                              <p:cond delay="5500"/>
                            </p:stCondLst>
                            <p:childTnLst>
                              <p:par>
                                <p:cTn id="94" presetID="2" presetClass="entr" presetSubtype="8" decel="100000" fill="hold" grpId="0" nodeType="afterEffect">
                                  <p:stCondLst>
                                    <p:cond delay="250"/>
                                  </p:stCondLst>
                                  <p:childTnLst>
                                    <p:set>
                                      <p:cBhvr>
                                        <p:cTn id="95" dur="1" fill="hold">
                                          <p:stCondLst>
                                            <p:cond delay="0"/>
                                          </p:stCondLst>
                                        </p:cTn>
                                        <p:tgtEl>
                                          <p:spTgt spid="54">
                                            <p:txEl>
                                              <p:pRg st="0" end="0"/>
                                            </p:txEl>
                                          </p:spTgt>
                                        </p:tgtEl>
                                        <p:attrNameLst>
                                          <p:attrName>style.visibility</p:attrName>
                                        </p:attrNameLst>
                                      </p:cBhvr>
                                      <p:to>
                                        <p:strVal val="visible"/>
                                      </p:to>
                                    </p:set>
                                    <p:anim calcmode="lin" valueType="num">
                                      <p:cBhvr additive="base">
                                        <p:cTn id="96" dur="500" fill="hold"/>
                                        <p:tgtEl>
                                          <p:spTgt spid="54">
                                            <p:txEl>
                                              <p:pRg st="0" end="0"/>
                                            </p:txEl>
                                          </p:spTgt>
                                        </p:tgtEl>
                                        <p:attrNameLst>
                                          <p:attrName>ppt_x</p:attrName>
                                        </p:attrNameLst>
                                      </p:cBhvr>
                                      <p:tavLst>
                                        <p:tav tm="0">
                                          <p:val>
                                            <p:strVal val="0-#ppt_w/2"/>
                                          </p:val>
                                        </p:tav>
                                        <p:tav tm="100000">
                                          <p:val>
                                            <p:strVal val="#ppt_x"/>
                                          </p:val>
                                        </p:tav>
                                      </p:tavLst>
                                    </p:anim>
                                    <p:anim calcmode="lin" valueType="num">
                                      <p:cBhvr additive="base">
                                        <p:cTn id="97" dur="500" fill="hold"/>
                                        <p:tgtEl>
                                          <p:spTgt spid="54">
                                            <p:txEl>
                                              <p:pRg st="0" end="0"/>
                                            </p:txEl>
                                          </p:spTgt>
                                        </p:tgtEl>
                                        <p:attrNameLst>
                                          <p:attrName>ppt_y</p:attrName>
                                        </p:attrNameLst>
                                      </p:cBhvr>
                                      <p:tavLst>
                                        <p:tav tm="0">
                                          <p:val>
                                            <p:strVal val="#ppt_y"/>
                                          </p:val>
                                        </p:tav>
                                        <p:tav tm="100000">
                                          <p:val>
                                            <p:strVal val="#ppt_y"/>
                                          </p:val>
                                        </p:tav>
                                      </p:tavLst>
                                    </p:anim>
                                  </p:childTnLst>
                                </p:cTn>
                              </p:par>
                              <p:par>
                                <p:cTn id="98" presetID="2" presetClass="entr" presetSubtype="8" decel="100000" fill="hold" grpId="0" nodeType="withEffect">
                                  <p:stCondLst>
                                    <p:cond delay="250"/>
                                  </p:stCondLst>
                                  <p:childTnLst>
                                    <p:set>
                                      <p:cBhvr>
                                        <p:cTn id="99" dur="1" fill="hold">
                                          <p:stCondLst>
                                            <p:cond delay="0"/>
                                          </p:stCondLst>
                                        </p:cTn>
                                        <p:tgtEl>
                                          <p:spTgt spid="55">
                                            <p:txEl>
                                              <p:pRg st="0" end="0"/>
                                            </p:txEl>
                                          </p:spTgt>
                                        </p:tgtEl>
                                        <p:attrNameLst>
                                          <p:attrName>style.visibility</p:attrName>
                                        </p:attrNameLst>
                                      </p:cBhvr>
                                      <p:to>
                                        <p:strVal val="visible"/>
                                      </p:to>
                                    </p:set>
                                    <p:anim calcmode="lin" valueType="num">
                                      <p:cBhvr additive="base">
                                        <p:cTn id="100" dur="500" fill="hold"/>
                                        <p:tgtEl>
                                          <p:spTgt spid="55">
                                            <p:txEl>
                                              <p:pRg st="0" end="0"/>
                                            </p:txEl>
                                          </p:spTgt>
                                        </p:tgtEl>
                                        <p:attrNameLst>
                                          <p:attrName>ppt_x</p:attrName>
                                        </p:attrNameLst>
                                      </p:cBhvr>
                                      <p:tavLst>
                                        <p:tav tm="0">
                                          <p:val>
                                            <p:strVal val="0-#ppt_w/2"/>
                                          </p:val>
                                        </p:tav>
                                        <p:tav tm="100000">
                                          <p:val>
                                            <p:strVal val="#ppt_x"/>
                                          </p:val>
                                        </p:tav>
                                      </p:tavLst>
                                    </p:anim>
                                    <p:anim calcmode="lin" valueType="num">
                                      <p:cBhvr additive="base">
                                        <p:cTn id="101" dur="50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102" fill="hold">
                            <p:stCondLst>
                              <p:cond delay="6250"/>
                            </p:stCondLst>
                            <p:childTnLst>
                              <p:par>
                                <p:cTn id="103" presetID="22" presetClass="entr" presetSubtype="4" fill="hold" grpId="0" nodeType="afterEffect">
                                  <p:stCondLst>
                                    <p:cond delay="250"/>
                                  </p:stCondLst>
                                  <p:childTnLst>
                                    <p:set>
                                      <p:cBhvr>
                                        <p:cTn id="104" dur="1" fill="hold">
                                          <p:stCondLst>
                                            <p:cond delay="0"/>
                                          </p:stCondLst>
                                        </p:cTn>
                                        <p:tgtEl>
                                          <p:spTgt spid="10"/>
                                        </p:tgtEl>
                                        <p:attrNameLst>
                                          <p:attrName>style.visibility</p:attrName>
                                        </p:attrNameLst>
                                      </p:cBhvr>
                                      <p:to>
                                        <p:strVal val="visible"/>
                                      </p:to>
                                    </p:set>
                                    <p:animEffect transition="in" filter="wipe(down)">
                                      <p:cBhvr>
                                        <p:cTn id="105" dur="500"/>
                                        <p:tgtEl>
                                          <p:spTgt spid="10"/>
                                        </p:tgtEl>
                                      </p:cBhvr>
                                    </p:animEffect>
                                  </p:childTnLst>
                                </p:cTn>
                              </p:par>
                            </p:childTnLst>
                          </p:cTn>
                        </p:par>
                        <p:par>
                          <p:cTn id="106" fill="hold">
                            <p:stCondLst>
                              <p:cond delay="7000"/>
                            </p:stCondLst>
                            <p:childTnLst>
                              <p:par>
                                <p:cTn id="107" presetID="22" presetClass="entr" presetSubtype="2" fill="hold" grpId="0" nodeType="afterEffect">
                                  <p:stCondLst>
                                    <p:cond delay="0"/>
                                  </p:stCondLst>
                                  <p:childTnLst>
                                    <p:set>
                                      <p:cBhvr>
                                        <p:cTn id="108" dur="1" fill="hold">
                                          <p:stCondLst>
                                            <p:cond delay="0"/>
                                          </p:stCondLst>
                                        </p:cTn>
                                        <p:tgtEl>
                                          <p:spTgt spid="16"/>
                                        </p:tgtEl>
                                        <p:attrNameLst>
                                          <p:attrName>style.visibility</p:attrName>
                                        </p:attrNameLst>
                                      </p:cBhvr>
                                      <p:to>
                                        <p:strVal val="visible"/>
                                      </p:to>
                                    </p:set>
                                    <p:animEffect transition="in" filter="wipe(right)">
                                      <p:cBhvr>
                                        <p:cTn id="109" dur="500"/>
                                        <p:tgtEl>
                                          <p:spTgt spid="16"/>
                                        </p:tgtEl>
                                      </p:cBhvr>
                                    </p:animEffect>
                                  </p:childTnLst>
                                </p:cTn>
                              </p:par>
                              <p:par>
                                <p:cTn id="110" presetID="22" presetClass="entr" presetSubtype="2" fill="hold" grpId="0" nodeType="withEffect">
                                  <p:stCondLst>
                                    <p:cond delay="0"/>
                                  </p:stCondLst>
                                  <p:childTnLst>
                                    <p:set>
                                      <p:cBhvr>
                                        <p:cTn id="111" dur="1" fill="hold">
                                          <p:stCondLst>
                                            <p:cond delay="0"/>
                                          </p:stCondLst>
                                        </p:cTn>
                                        <p:tgtEl>
                                          <p:spTgt spid="30"/>
                                        </p:tgtEl>
                                        <p:attrNameLst>
                                          <p:attrName>style.visibility</p:attrName>
                                        </p:attrNameLst>
                                      </p:cBhvr>
                                      <p:to>
                                        <p:strVal val="visible"/>
                                      </p:to>
                                    </p:set>
                                    <p:animEffect transition="in" filter="wipe(right)">
                                      <p:cBhvr>
                                        <p:cTn id="112" dur="500"/>
                                        <p:tgtEl>
                                          <p:spTgt spid="30"/>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17"/>
                                        </p:tgtEl>
                                        <p:attrNameLst>
                                          <p:attrName>style.visibility</p:attrName>
                                        </p:attrNameLst>
                                      </p:cBhvr>
                                      <p:to>
                                        <p:strVal val="visible"/>
                                      </p:to>
                                    </p:set>
                                    <p:anim calcmode="lin" valueType="num">
                                      <p:cBhvr>
                                        <p:cTn id="115" dur="500" fill="hold"/>
                                        <p:tgtEl>
                                          <p:spTgt spid="17"/>
                                        </p:tgtEl>
                                        <p:attrNameLst>
                                          <p:attrName>ppt_w</p:attrName>
                                        </p:attrNameLst>
                                      </p:cBhvr>
                                      <p:tavLst>
                                        <p:tav tm="0">
                                          <p:val>
                                            <p:fltVal val="0"/>
                                          </p:val>
                                        </p:tav>
                                        <p:tav tm="100000">
                                          <p:val>
                                            <p:strVal val="#ppt_w"/>
                                          </p:val>
                                        </p:tav>
                                      </p:tavLst>
                                    </p:anim>
                                    <p:anim calcmode="lin" valueType="num">
                                      <p:cBhvr>
                                        <p:cTn id="116" dur="500" fill="hold"/>
                                        <p:tgtEl>
                                          <p:spTgt spid="17"/>
                                        </p:tgtEl>
                                        <p:attrNameLst>
                                          <p:attrName>ppt_h</p:attrName>
                                        </p:attrNameLst>
                                      </p:cBhvr>
                                      <p:tavLst>
                                        <p:tav tm="0">
                                          <p:val>
                                            <p:fltVal val="0"/>
                                          </p:val>
                                        </p:tav>
                                        <p:tav tm="100000">
                                          <p:val>
                                            <p:strVal val="#ppt_h"/>
                                          </p:val>
                                        </p:tav>
                                      </p:tavLst>
                                    </p:anim>
                                    <p:animEffect transition="in" filter="fade">
                                      <p:cBhvr>
                                        <p:cTn id="117" dur="500"/>
                                        <p:tgtEl>
                                          <p:spTgt spid="17"/>
                                        </p:tgtEl>
                                      </p:cBhvr>
                                    </p:animEffect>
                                  </p:childTnLst>
                                </p:cTn>
                              </p:par>
                              <p:par>
                                <p:cTn id="118" presetID="53" presetClass="entr" presetSubtype="16" fill="hold" grpId="0" nodeType="withEffect">
                                  <p:stCondLst>
                                    <p:cond delay="0"/>
                                  </p:stCondLst>
                                  <p:childTnLst>
                                    <p:set>
                                      <p:cBhvr>
                                        <p:cTn id="119" dur="1" fill="hold">
                                          <p:stCondLst>
                                            <p:cond delay="0"/>
                                          </p:stCondLst>
                                        </p:cTn>
                                        <p:tgtEl>
                                          <p:spTgt spid="38"/>
                                        </p:tgtEl>
                                        <p:attrNameLst>
                                          <p:attrName>style.visibility</p:attrName>
                                        </p:attrNameLst>
                                      </p:cBhvr>
                                      <p:to>
                                        <p:strVal val="visible"/>
                                      </p:to>
                                    </p:set>
                                    <p:anim calcmode="lin" valueType="num">
                                      <p:cBhvr>
                                        <p:cTn id="120" dur="500" fill="hold"/>
                                        <p:tgtEl>
                                          <p:spTgt spid="38"/>
                                        </p:tgtEl>
                                        <p:attrNameLst>
                                          <p:attrName>ppt_w</p:attrName>
                                        </p:attrNameLst>
                                      </p:cBhvr>
                                      <p:tavLst>
                                        <p:tav tm="0">
                                          <p:val>
                                            <p:fltVal val="0"/>
                                          </p:val>
                                        </p:tav>
                                        <p:tav tm="100000">
                                          <p:val>
                                            <p:strVal val="#ppt_w"/>
                                          </p:val>
                                        </p:tav>
                                      </p:tavLst>
                                    </p:anim>
                                    <p:anim calcmode="lin" valueType="num">
                                      <p:cBhvr>
                                        <p:cTn id="121" dur="500" fill="hold"/>
                                        <p:tgtEl>
                                          <p:spTgt spid="38"/>
                                        </p:tgtEl>
                                        <p:attrNameLst>
                                          <p:attrName>ppt_h</p:attrName>
                                        </p:attrNameLst>
                                      </p:cBhvr>
                                      <p:tavLst>
                                        <p:tav tm="0">
                                          <p:val>
                                            <p:fltVal val="0"/>
                                          </p:val>
                                        </p:tav>
                                        <p:tav tm="100000">
                                          <p:val>
                                            <p:strVal val="#ppt_h"/>
                                          </p:val>
                                        </p:tav>
                                      </p:tavLst>
                                    </p:anim>
                                    <p:animEffect transition="in" filter="fade">
                                      <p:cBhvr>
                                        <p:cTn id="122" dur="500"/>
                                        <p:tgtEl>
                                          <p:spTgt spid="38"/>
                                        </p:tgtEl>
                                      </p:cBhvr>
                                    </p:animEffect>
                                  </p:childTnLst>
                                </p:cTn>
                              </p:par>
                            </p:childTnLst>
                          </p:cTn>
                        </p:par>
                        <p:par>
                          <p:cTn id="123" fill="hold">
                            <p:stCondLst>
                              <p:cond delay="7500"/>
                            </p:stCondLst>
                            <p:childTnLst>
                              <p:par>
                                <p:cTn id="124" presetID="2" presetClass="entr" presetSubtype="2" decel="100000" fill="hold" grpId="0" nodeType="afterEffect">
                                  <p:stCondLst>
                                    <p:cond delay="250"/>
                                  </p:stCondLst>
                                  <p:childTnLst>
                                    <p:set>
                                      <p:cBhvr>
                                        <p:cTn id="125" dur="1" fill="hold">
                                          <p:stCondLst>
                                            <p:cond delay="0"/>
                                          </p:stCondLst>
                                        </p:cTn>
                                        <p:tgtEl>
                                          <p:spTgt spid="44">
                                            <p:txEl>
                                              <p:pRg st="0" end="0"/>
                                            </p:txEl>
                                          </p:spTgt>
                                        </p:tgtEl>
                                        <p:attrNameLst>
                                          <p:attrName>style.visibility</p:attrName>
                                        </p:attrNameLst>
                                      </p:cBhvr>
                                      <p:to>
                                        <p:strVal val="visible"/>
                                      </p:to>
                                    </p:set>
                                    <p:anim calcmode="lin" valueType="num">
                                      <p:cBhvr additive="base">
                                        <p:cTn id="126" dur="50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127" dur="500" fill="hold"/>
                                        <p:tgtEl>
                                          <p:spTgt spid="44">
                                            <p:txEl>
                                              <p:pRg st="0" end="0"/>
                                            </p:txEl>
                                          </p:spTgt>
                                        </p:tgtEl>
                                        <p:attrNameLst>
                                          <p:attrName>ppt_y</p:attrName>
                                        </p:attrNameLst>
                                      </p:cBhvr>
                                      <p:tavLst>
                                        <p:tav tm="0">
                                          <p:val>
                                            <p:strVal val="#ppt_y"/>
                                          </p:val>
                                        </p:tav>
                                        <p:tav tm="100000">
                                          <p:val>
                                            <p:strVal val="#ppt_y"/>
                                          </p:val>
                                        </p:tav>
                                      </p:tavLst>
                                    </p:anim>
                                  </p:childTnLst>
                                </p:cTn>
                              </p:par>
                              <p:par>
                                <p:cTn id="128" presetID="2" presetClass="entr" presetSubtype="2" decel="100000" fill="hold" grpId="0" nodeType="withEffect">
                                  <p:stCondLst>
                                    <p:cond delay="250"/>
                                  </p:stCondLst>
                                  <p:childTnLst>
                                    <p:set>
                                      <p:cBhvr>
                                        <p:cTn id="129" dur="1" fill="hold">
                                          <p:stCondLst>
                                            <p:cond delay="0"/>
                                          </p:stCondLst>
                                        </p:cTn>
                                        <p:tgtEl>
                                          <p:spTgt spid="45">
                                            <p:txEl>
                                              <p:pRg st="0" end="0"/>
                                            </p:txEl>
                                          </p:spTgt>
                                        </p:tgtEl>
                                        <p:attrNameLst>
                                          <p:attrName>style.visibility</p:attrName>
                                        </p:attrNameLst>
                                      </p:cBhvr>
                                      <p:to>
                                        <p:strVal val="visible"/>
                                      </p:to>
                                    </p:set>
                                    <p:anim calcmode="lin" valueType="num">
                                      <p:cBhvr additive="base">
                                        <p:cTn id="130"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131"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par>
                          <p:cTn id="132" fill="hold">
                            <p:stCondLst>
                              <p:cond delay="8250"/>
                            </p:stCondLst>
                            <p:childTnLst>
                              <p:par>
                                <p:cTn id="133" presetID="22" presetClass="entr" presetSubtype="4" fill="hold" grpId="0" nodeType="afterEffect">
                                  <p:stCondLst>
                                    <p:cond delay="250"/>
                                  </p:stCondLst>
                                  <p:childTnLst>
                                    <p:set>
                                      <p:cBhvr>
                                        <p:cTn id="134" dur="1" fill="hold">
                                          <p:stCondLst>
                                            <p:cond delay="0"/>
                                          </p:stCondLst>
                                        </p:cTn>
                                        <p:tgtEl>
                                          <p:spTgt spid="5"/>
                                        </p:tgtEl>
                                        <p:attrNameLst>
                                          <p:attrName>style.visibility</p:attrName>
                                        </p:attrNameLst>
                                      </p:cBhvr>
                                      <p:to>
                                        <p:strVal val="visible"/>
                                      </p:to>
                                    </p:set>
                                    <p:animEffect transition="in" filter="wipe(down)">
                                      <p:cBhvr>
                                        <p:cTn id="135" dur="500"/>
                                        <p:tgtEl>
                                          <p:spTgt spid="5"/>
                                        </p:tgtEl>
                                      </p:cBhvr>
                                    </p:animEffect>
                                  </p:childTnLst>
                                </p:cTn>
                              </p:par>
                            </p:childTnLst>
                          </p:cTn>
                        </p:par>
                        <p:par>
                          <p:cTn id="136" fill="hold">
                            <p:stCondLst>
                              <p:cond delay="9000"/>
                            </p:stCondLst>
                            <p:childTnLst>
                              <p:par>
                                <p:cTn id="137" presetID="22" presetClass="entr" presetSubtype="8" fill="hold" grpId="0" nodeType="afterEffect">
                                  <p:stCondLst>
                                    <p:cond delay="0"/>
                                  </p:stCondLst>
                                  <p:childTnLst>
                                    <p:set>
                                      <p:cBhvr>
                                        <p:cTn id="138" dur="1" fill="hold">
                                          <p:stCondLst>
                                            <p:cond delay="0"/>
                                          </p:stCondLst>
                                        </p:cTn>
                                        <p:tgtEl>
                                          <p:spTgt spid="25"/>
                                        </p:tgtEl>
                                        <p:attrNameLst>
                                          <p:attrName>style.visibility</p:attrName>
                                        </p:attrNameLst>
                                      </p:cBhvr>
                                      <p:to>
                                        <p:strVal val="visible"/>
                                      </p:to>
                                    </p:set>
                                    <p:animEffect transition="in" filter="wipe(left)">
                                      <p:cBhvr>
                                        <p:cTn id="139" dur="500"/>
                                        <p:tgtEl>
                                          <p:spTgt spid="25"/>
                                        </p:tgtEl>
                                      </p:cBhvr>
                                    </p:animEffect>
                                  </p:childTnLst>
                                </p:cTn>
                              </p:par>
                              <p:par>
                                <p:cTn id="140" presetID="22" presetClass="entr" presetSubtype="8" fill="hold" grpId="0" nodeType="withEffect">
                                  <p:stCondLst>
                                    <p:cond delay="0"/>
                                  </p:stCondLst>
                                  <p:childTnLst>
                                    <p:set>
                                      <p:cBhvr>
                                        <p:cTn id="141" dur="1" fill="hold">
                                          <p:stCondLst>
                                            <p:cond delay="0"/>
                                          </p:stCondLst>
                                        </p:cTn>
                                        <p:tgtEl>
                                          <p:spTgt spid="33"/>
                                        </p:tgtEl>
                                        <p:attrNameLst>
                                          <p:attrName>style.visibility</p:attrName>
                                        </p:attrNameLst>
                                      </p:cBhvr>
                                      <p:to>
                                        <p:strVal val="visible"/>
                                      </p:to>
                                    </p:set>
                                    <p:animEffect transition="in" filter="wipe(left)">
                                      <p:cBhvr>
                                        <p:cTn id="142" dur="500"/>
                                        <p:tgtEl>
                                          <p:spTgt spid="33"/>
                                        </p:tgtEl>
                                      </p:cBhvr>
                                    </p:animEffect>
                                  </p:childTnLst>
                                </p:cTn>
                              </p:par>
                              <p:par>
                                <p:cTn id="143" presetID="53" presetClass="entr" presetSubtype="16" fill="hold" grpId="0" nodeType="withEffect">
                                  <p:stCondLst>
                                    <p:cond delay="0"/>
                                  </p:stCondLst>
                                  <p:childTnLst>
                                    <p:set>
                                      <p:cBhvr>
                                        <p:cTn id="144" dur="1" fill="hold">
                                          <p:stCondLst>
                                            <p:cond delay="0"/>
                                          </p:stCondLst>
                                        </p:cTn>
                                        <p:tgtEl>
                                          <p:spTgt spid="21"/>
                                        </p:tgtEl>
                                        <p:attrNameLst>
                                          <p:attrName>style.visibility</p:attrName>
                                        </p:attrNameLst>
                                      </p:cBhvr>
                                      <p:to>
                                        <p:strVal val="visible"/>
                                      </p:to>
                                    </p:set>
                                    <p:anim calcmode="lin" valueType="num">
                                      <p:cBhvr>
                                        <p:cTn id="145" dur="500" fill="hold"/>
                                        <p:tgtEl>
                                          <p:spTgt spid="21"/>
                                        </p:tgtEl>
                                        <p:attrNameLst>
                                          <p:attrName>ppt_w</p:attrName>
                                        </p:attrNameLst>
                                      </p:cBhvr>
                                      <p:tavLst>
                                        <p:tav tm="0">
                                          <p:val>
                                            <p:fltVal val="0"/>
                                          </p:val>
                                        </p:tav>
                                        <p:tav tm="100000">
                                          <p:val>
                                            <p:strVal val="#ppt_w"/>
                                          </p:val>
                                        </p:tav>
                                      </p:tavLst>
                                    </p:anim>
                                    <p:anim calcmode="lin" valueType="num">
                                      <p:cBhvr>
                                        <p:cTn id="146" dur="500" fill="hold"/>
                                        <p:tgtEl>
                                          <p:spTgt spid="21"/>
                                        </p:tgtEl>
                                        <p:attrNameLst>
                                          <p:attrName>ppt_h</p:attrName>
                                        </p:attrNameLst>
                                      </p:cBhvr>
                                      <p:tavLst>
                                        <p:tav tm="0">
                                          <p:val>
                                            <p:fltVal val="0"/>
                                          </p:val>
                                        </p:tav>
                                        <p:tav tm="100000">
                                          <p:val>
                                            <p:strVal val="#ppt_h"/>
                                          </p:val>
                                        </p:tav>
                                      </p:tavLst>
                                    </p:anim>
                                    <p:animEffect transition="in" filter="fade">
                                      <p:cBhvr>
                                        <p:cTn id="147" dur="500"/>
                                        <p:tgtEl>
                                          <p:spTgt spid="21"/>
                                        </p:tgtEl>
                                      </p:cBhvr>
                                    </p:animEffect>
                                  </p:childTnLst>
                                </p:cTn>
                              </p:par>
                              <p:par>
                                <p:cTn id="148" presetID="53" presetClass="entr" presetSubtype="16" fill="hold" grpId="0" nodeType="withEffect">
                                  <p:stCondLst>
                                    <p:cond delay="0"/>
                                  </p:stCondLst>
                                  <p:childTnLst>
                                    <p:set>
                                      <p:cBhvr>
                                        <p:cTn id="149" dur="1" fill="hold">
                                          <p:stCondLst>
                                            <p:cond delay="0"/>
                                          </p:stCondLst>
                                        </p:cTn>
                                        <p:tgtEl>
                                          <p:spTgt spid="37"/>
                                        </p:tgtEl>
                                        <p:attrNameLst>
                                          <p:attrName>style.visibility</p:attrName>
                                        </p:attrNameLst>
                                      </p:cBhvr>
                                      <p:to>
                                        <p:strVal val="visible"/>
                                      </p:to>
                                    </p:set>
                                    <p:anim calcmode="lin" valueType="num">
                                      <p:cBhvr>
                                        <p:cTn id="150" dur="500" fill="hold"/>
                                        <p:tgtEl>
                                          <p:spTgt spid="37"/>
                                        </p:tgtEl>
                                        <p:attrNameLst>
                                          <p:attrName>ppt_w</p:attrName>
                                        </p:attrNameLst>
                                      </p:cBhvr>
                                      <p:tavLst>
                                        <p:tav tm="0">
                                          <p:val>
                                            <p:fltVal val="0"/>
                                          </p:val>
                                        </p:tav>
                                        <p:tav tm="100000">
                                          <p:val>
                                            <p:strVal val="#ppt_w"/>
                                          </p:val>
                                        </p:tav>
                                      </p:tavLst>
                                    </p:anim>
                                    <p:anim calcmode="lin" valueType="num">
                                      <p:cBhvr>
                                        <p:cTn id="151" dur="500" fill="hold"/>
                                        <p:tgtEl>
                                          <p:spTgt spid="37"/>
                                        </p:tgtEl>
                                        <p:attrNameLst>
                                          <p:attrName>ppt_h</p:attrName>
                                        </p:attrNameLst>
                                      </p:cBhvr>
                                      <p:tavLst>
                                        <p:tav tm="0">
                                          <p:val>
                                            <p:fltVal val="0"/>
                                          </p:val>
                                        </p:tav>
                                        <p:tav tm="100000">
                                          <p:val>
                                            <p:strVal val="#ppt_h"/>
                                          </p:val>
                                        </p:tav>
                                      </p:tavLst>
                                    </p:anim>
                                    <p:animEffect transition="in" filter="fade">
                                      <p:cBhvr>
                                        <p:cTn id="152" dur="500"/>
                                        <p:tgtEl>
                                          <p:spTgt spid="37"/>
                                        </p:tgtEl>
                                      </p:cBhvr>
                                    </p:animEffect>
                                  </p:childTnLst>
                                </p:cTn>
                              </p:par>
                            </p:childTnLst>
                          </p:cTn>
                        </p:par>
                        <p:par>
                          <p:cTn id="153" fill="hold">
                            <p:stCondLst>
                              <p:cond delay="9500"/>
                            </p:stCondLst>
                            <p:childTnLst>
                              <p:par>
                                <p:cTn id="154" presetID="2" presetClass="entr" presetSubtype="8" decel="100000" fill="hold" grpId="0" nodeType="afterEffect">
                                  <p:stCondLst>
                                    <p:cond delay="250"/>
                                  </p:stCondLst>
                                  <p:childTnLst>
                                    <p:set>
                                      <p:cBhvr>
                                        <p:cTn id="155" dur="1" fill="hold">
                                          <p:stCondLst>
                                            <p:cond delay="0"/>
                                          </p:stCondLst>
                                        </p:cTn>
                                        <p:tgtEl>
                                          <p:spTgt spid="48">
                                            <p:txEl>
                                              <p:pRg st="0" end="0"/>
                                            </p:txEl>
                                          </p:spTgt>
                                        </p:tgtEl>
                                        <p:attrNameLst>
                                          <p:attrName>style.visibility</p:attrName>
                                        </p:attrNameLst>
                                      </p:cBhvr>
                                      <p:to>
                                        <p:strVal val="visible"/>
                                      </p:to>
                                    </p:set>
                                    <p:anim calcmode="lin" valueType="num">
                                      <p:cBhvr additive="base">
                                        <p:cTn id="156"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157" dur="500" fill="hold"/>
                                        <p:tgtEl>
                                          <p:spTgt spid="48">
                                            <p:txEl>
                                              <p:pRg st="0" end="0"/>
                                            </p:txEl>
                                          </p:spTgt>
                                        </p:tgtEl>
                                        <p:attrNameLst>
                                          <p:attrName>ppt_y</p:attrName>
                                        </p:attrNameLst>
                                      </p:cBhvr>
                                      <p:tavLst>
                                        <p:tav tm="0">
                                          <p:val>
                                            <p:strVal val="#ppt_y"/>
                                          </p:val>
                                        </p:tav>
                                        <p:tav tm="100000">
                                          <p:val>
                                            <p:strVal val="#ppt_y"/>
                                          </p:val>
                                        </p:tav>
                                      </p:tavLst>
                                    </p:anim>
                                  </p:childTnLst>
                                </p:cTn>
                              </p:par>
                              <p:par>
                                <p:cTn id="158" presetID="2" presetClass="entr" presetSubtype="8" decel="100000" fill="hold" grpId="0" nodeType="withEffect">
                                  <p:stCondLst>
                                    <p:cond delay="250"/>
                                  </p:stCondLst>
                                  <p:childTnLst>
                                    <p:set>
                                      <p:cBhvr>
                                        <p:cTn id="159" dur="1" fill="hold">
                                          <p:stCondLst>
                                            <p:cond delay="0"/>
                                          </p:stCondLst>
                                        </p:cTn>
                                        <p:tgtEl>
                                          <p:spTgt spid="49">
                                            <p:txEl>
                                              <p:pRg st="0" end="0"/>
                                            </p:txEl>
                                          </p:spTgt>
                                        </p:tgtEl>
                                        <p:attrNameLst>
                                          <p:attrName>style.visibility</p:attrName>
                                        </p:attrNameLst>
                                      </p:cBhvr>
                                      <p:to>
                                        <p:strVal val="visible"/>
                                      </p:to>
                                    </p:set>
                                    <p:anim calcmode="lin" valueType="num">
                                      <p:cBhvr additive="base">
                                        <p:cTn id="160" dur="500" fill="hold"/>
                                        <p:tgtEl>
                                          <p:spTgt spid="49">
                                            <p:txEl>
                                              <p:pRg st="0" end="0"/>
                                            </p:txEl>
                                          </p:spTgt>
                                        </p:tgtEl>
                                        <p:attrNameLst>
                                          <p:attrName>ppt_x</p:attrName>
                                        </p:attrNameLst>
                                      </p:cBhvr>
                                      <p:tavLst>
                                        <p:tav tm="0">
                                          <p:val>
                                            <p:strVal val="0-#ppt_w/2"/>
                                          </p:val>
                                        </p:tav>
                                        <p:tav tm="100000">
                                          <p:val>
                                            <p:strVal val="#ppt_x"/>
                                          </p:val>
                                        </p:tav>
                                      </p:tavLst>
                                    </p:anim>
                                    <p:anim calcmode="lin" valueType="num">
                                      <p:cBhvr additive="base">
                                        <p:cTn id="161"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162" fill="hold">
                            <p:stCondLst>
                              <p:cond delay="10250"/>
                            </p:stCondLst>
                            <p:childTnLst>
                              <p:par>
                                <p:cTn id="163" presetID="22" presetClass="entr" presetSubtype="4" fill="hold" grpId="0" nodeType="afterEffect">
                                  <p:stCondLst>
                                    <p:cond delay="250"/>
                                  </p:stCondLst>
                                  <p:childTnLst>
                                    <p:set>
                                      <p:cBhvr>
                                        <p:cTn id="164" dur="1" fill="hold">
                                          <p:stCondLst>
                                            <p:cond delay="0"/>
                                          </p:stCondLst>
                                        </p:cTn>
                                        <p:tgtEl>
                                          <p:spTgt spid="13"/>
                                        </p:tgtEl>
                                        <p:attrNameLst>
                                          <p:attrName>style.visibility</p:attrName>
                                        </p:attrNameLst>
                                      </p:cBhvr>
                                      <p:to>
                                        <p:strVal val="visible"/>
                                      </p:to>
                                    </p:set>
                                    <p:animEffect transition="in" filter="wipe(down)">
                                      <p:cBhvr>
                                        <p:cTn id="165" dur="500"/>
                                        <p:tgtEl>
                                          <p:spTgt spid="13"/>
                                        </p:tgtEl>
                                      </p:cBhvr>
                                    </p:animEffect>
                                  </p:childTnLst>
                                </p:cTn>
                              </p:par>
                            </p:childTnLst>
                          </p:cTn>
                        </p:par>
                        <p:par>
                          <p:cTn id="166" fill="hold">
                            <p:stCondLst>
                              <p:cond delay="11000"/>
                            </p:stCondLst>
                            <p:childTnLst>
                              <p:par>
                                <p:cTn id="167" presetID="22" presetClass="entr" presetSubtype="2" fill="hold" grpId="0" nodeType="afterEffect">
                                  <p:stCondLst>
                                    <p:cond delay="0"/>
                                  </p:stCondLst>
                                  <p:childTnLst>
                                    <p:set>
                                      <p:cBhvr>
                                        <p:cTn id="168" dur="1" fill="hold">
                                          <p:stCondLst>
                                            <p:cond delay="0"/>
                                          </p:stCondLst>
                                        </p:cTn>
                                        <p:tgtEl>
                                          <p:spTgt spid="23"/>
                                        </p:tgtEl>
                                        <p:attrNameLst>
                                          <p:attrName>style.visibility</p:attrName>
                                        </p:attrNameLst>
                                      </p:cBhvr>
                                      <p:to>
                                        <p:strVal val="visible"/>
                                      </p:to>
                                    </p:set>
                                    <p:animEffect transition="in" filter="wipe(right)">
                                      <p:cBhvr>
                                        <p:cTn id="169" dur="500"/>
                                        <p:tgtEl>
                                          <p:spTgt spid="23"/>
                                        </p:tgtEl>
                                      </p:cBhvr>
                                    </p:animEffect>
                                  </p:childTnLst>
                                </p:cTn>
                              </p:par>
                              <p:par>
                                <p:cTn id="170" presetID="22" presetClass="entr" presetSubtype="2" fill="hold" grpId="0" nodeType="withEffect">
                                  <p:stCondLst>
                                    <p:cond delay="0"/>
                                  </p:stCondLst>
                                  <p:childTnLst>
                                    <p:set>
                                      <p:cBhvr>
                                        <p:cTn id="171" dur="1" fill="hold">
                                          <p:stCondLst>
                                            <p:cond delay="0"/>
                                          </p:stCondLst>
                                        </p:cTn>
                                        <p:tgtEl>
                                          <p:spTgt spid="31"/>
                                        </p:tgtEl>
                                        <p:attrNameLst>
                                          <p:attrName>style.visibility</p:attrName>
                                        </p:attrNameLst>
                                      </p:cBhvr>
                                      <p:to>
                                        <p:strVal val="visible"/>
                                      </p:to>
                                    </p:set>
                                    <p:animEffect transition="in" filter="wipe(right)">
                                      <p:cBhvr>
                                        <p:cTn id="172" dur="500"/>
                                        <p:tgtEl>
                                          <p:spTgt spid="31"/>
                                        </p:tgtEl>
                                      </p:cBhvr>
                                    </p:animEffect>
                                  </p:childTnLst>
                                </p:cTn>
                              </p:par>
                              <p:par>
                                <p:cTn id="173" presetID="53" presetClass="entr" presetSubtype="16" fill="hold" grpId="0" nodeType="withEffect">
                                  <p:stCondLst>
                                    <p:cond delay="0"/>
                                  </p:stCondLst>
                                  <p:childTnLst>
                                    <p:set>
                                      <p:cBhvr>
                                        <p:cTn id="174" dur="1" fill="hold">
                                          <p:stCondLst>
                                            <p:cond delay="0"/>
                                          </p:stCondLst>
                                        </p:cTn>
                                        <p:tgtEl>
                                          <p:spTgt spid="19"/>
                                        </p:tgtEl>
                                        <p:attrNameLst>
                                          <p:attrName>style.visibility</p:attrName>
                                        </p:attrNameLst>
                                      </p:cBhvr>
                                      <p:to>
                                        <p:strVal val="visible"/>
                                      </p:to>
                                    </p:set>
                                    <p:anim calcmode="lin" valueType="num">
                                      <p:cBhvr>
                                        <p:cTn id="175" dur="500" fill="hold"/>
                                        <p:tgtEl>
                                          <p:spTgt spid="19"/>
                                        </p:tgtEl>
                                        <p:attrNameLst>
                                          <p:attrName>ppt_w</p:attrName>
                                        </p:attrNameLst>
                                      </p:cBhvr>
                                      <p:tavLst>
                                        <p:tav tm="0">
                                          <p:val>
                                            <p:fltVal val="0"/>
                                          </p:val>
                                        </p:tav>
                                        <p:tav tm="100000">
                                          <p:val>
                                            <p:strVal val="#ppt_w"/>
                                          </p:val>
                                        </p:tav>
                                      </p:tavLst>
                                    </p:anim>
                                    <p:anim calcmode="lin" valueType="num">
                                      <p:cBhvr>
                                        <p:cTn id="176" dur="500" fill="hold"/>
                                        <p:tgtEl>
                                          <p:spTgt spid="19"/>
                                        </p:tgtEl>
                                        <p:attrNameLst>
                                          <p:attrName>ppt_h</p:attrName>
                                        </p:attrNameLst>
                                      </p:cBhvr>
                                      <p:tavLst>
                                        <p:tav tm="0">
                                          <p:val>
                                            <p:fltVal val="0"/>
                                          </p:val>
                                        </p:tav>
                                        <p:tav tm="100000">
                                          <p:val>
                                            <p:strVal val="#ppt_h"/>
                                          </p:val>
                                        </p:tav>
                                      </p:tavLst>
                                    </p:anim>
                                    <p:animEffect transition="in" filter="fade">
                                      <p:cBhvr>
                                        <p:cTn id="177" dur="500"/>
                                        <p:tgtEl>
                                          <p:spTgt spid="19"/>
                                        </p:tgtEl>
                                      </p:cBhvr>
                                    </p:animEffect>
                                  </p:childTnLst>
                                </p:cTn>
                              </p:par>
                              <p:par>
                                <p:cTn id="178" presetID="53" presetClass="entr" presetSubtype="16" fill="hold" grpId="0" nodeType="withEffect">
                                  <p:stCondLst>
                                    <p:cond delay="0"/>
                                  </p:stCondLst>
                                  <p:childTnLst>
                                    <p:set>
                                      <p:cBhvr>
                                        <p:cTn id="179" dur="1" fill="hold">
                                          <p:stCondLst>
                                            <p:cond delay="0"/>
                                          </p:stCondLst>
                                        </p:cTn>
                                        <p:tgtEl>
                                          <p:spTgt spid="39"/>
                                        </p:tgtEl>
                                        <p:attrNameLst>
                                          <p:attrName>style.visibility</p:attrName>
                                        </p:attrNameLst>
                                      </p:cBhvr>
                                      <p:to>
                                        <p:strVal val="visible"/>
                                      </p:to>
                                    </p:set>
                                    <p:anim calcmode="lin" valueType="num">
                                      <p:cBhvr>
                                        <p:cTn id="180" dur="500" fill="hold"/>
                                        <p:tgtEl>
                                          <p:spTgt spid="39"/>
                                        </p:tgtEl>
                                        <p:attrNameLst>
                                          <p:attrName>ppt_w</p:attrName>
                                        </p:attrNameLst>
                                      </p:cBhvr>
                                      <p:tavLst>
                                        <p:tav tm="0">
                                          <p:val>
                                            <p:fltVal val="0"/>
                                          </p:val>
                                        </p:tav>
                                        <p:tav tm="100000">
                                          <p:val>
                                            <p:strVal val="#ppt_w"/>
                                          </p:val>
                                        </p:tav>
                                      </p:tavLst>
                                    </p:anim>
                                    <p:anim calcmode="lin" valueType="num">
                                      <p:cBhvr>
                                        <p:cTn id="181" dur="500" fill="hold"/>
                                        <p:tgtEl>
                                          <p:spTgt spid="39"/>
                                        </p:tgtEl>
                                        <p:attrNameLst>
                                          <p:attrName>ppt_h</p:attrName>
                                        </p:attrNameLst>
                                      </p:cBhvr>
                                      <p:tavLst>
                                        <p:tav tm="0">
                                          <p:val>
                                            <p:fltVal val="0"/>
                                          </p:val>
                                        </p:tav>
                                        <p:tav tm="100000">
                                          <p:val>
                                            <p:strVal val="#ppt_h"/>
                                          </p:val>
                                        </p:tav>
                                      </p:tavLst>
                                    </p:anim>
                                    <p:animEffect transition="in" filter="fade">
                                      <p:cBhvr>
                                        <p:cTn id="182" dur="500"/>
                                        <p:tgtEl>
                                          <p:spTgt spid="39"/>
                                        </p:tgtEl>
                                      </p:cBhvr>
                                    </p:animEffect>
                                  </p:childTnLst>
                                </p:cTn>
                              </p:par>
                            </p:childTnLst>
                          </p:cTn>
                        </p:par>
                        <p:par>
                          <p:cTn id="183" fill="hold">
                            <p:stCondLst>
                              <p:cond delay="11500"/>
                            </p:stCondLst>
                            <p:childTnLst>
                              <p:par>
                                <p:cTn id="184" presetID="2" presetClass="entr" presetSubtype="2" decel="100000" fill="hold" grpId="0" nodeType="afterEffect">
                                  <p:stCondLst>
                                    <p:cond delay="250"/>
                                  </p:stCondLst>
                                  <p:childTnLst>
                                    <p:set>
                                      <p:cBhvr>
                                        <p:cTn id="185" dur="1" fill="hold">
                                          <p:stCondLst>
                                            <p:cond delay="0"/>
                                          </p:stCondLst>
                                        </p:cTn>
                                        <p:tgtEl>
                                          <p:spTgt spid="46">
                                            <p:txEl>
                                              <p:pRg st="0" end="0"/>
                                            </p:txEl>
                                          </p:spTgt>
                                        </p:tgtEl>
                                        <p:attrNameLst>
                                          <p:attrName>style.visibility</p:attrName>
                                        </p:attrNameLst>
                                      </p:cBhvr>
                                      <p:to>
                                        <p:strVal val="visible"/>
                                      </p:to>
                                    </p:set>
                                    <p:anim calcmode="lin" valueType="num">
                                      <p:cBhvr additive="base">
                                        <p:cTn id="186" dur="5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187" dur="500" fill="hold"/>
                                        <p:tgtEl>
                                          <p:spTgt spid="46">
                                            <p:txEl>
                                              <p:pRg st="0" end="0"/>
                                            </p:txEl>
                                          </p:spTgt>
                                        </p:tgtEl>
                                        <p:attrNameLst>
                                          <p:attrName>ppt_y</p:attrName>
                                        </p:attrNameLst>
                                      </p:cBhvr>
                                      <p:tavLst>
                                        <p:tav tm="0">
                                          <p:val>
                                            <p:strVal val="#ppt_y"/>
                                          </p:val>
                                        </p:tav>
                                        <p:tav tm="100000">
                                          <p:val>
                                            <p:strVal val="#ppt_y"/>
                                          </p:val>
                                        </p:tav>
                                      </p:tavLst>
                                    </p:anim>
                                  </p:childTnLst>
                                </p:cTn>
                              </p:par>
                              <p:par>
                                <p:cTn id="188" presetID="2" presetClass="entr" presetSubtype="2" decel="100000" fill="hold" grpId="0" nodeType="withEffect">
                                  <p:stCondLst>
                                    <p:cond delay="250"/>
                                  </p:stCondLst>
                                  <p:childTnLst>
                                    <p:set>
                                      <p:cBhvr>
                                        <p:cTn id="189" dur="1" fill="hold">
                                          <p:stCondLst>
                                            <p:cond delay="0"/>
                                          </p:stCondLst>
                                        </p:cTn>
                                        <p:tgtEl>
                                          <p:spTgt spid="47">
                                            <p:txEl>
                                              <p:pRg st="0" end="0"/>
                                            </p:txEl>
                                          </p:spTgt>
                                        </p:tgtEl>
                                        <p:attrNameLst>
                                          <p:attrName>style.visibility</p:attrName>
                                        </p:attrNameLst>
                                      </p:cBhvr>
                                      <p:to>
                                        <p:strVal val="visible"/>
                                      </p:to>
                                    </p:set>
                                    <p:anim calcmode="lin" valueType="num">
                                      <p:cBhvr additive="base">
                                        <p:cTn id="190" dur="500" fill="hold"/>
                                        <p:tgtEl>
                                          <p:spTgt spid="47">
                                            <p:txEl>
                                              <p:pRg st="0" end="0"/>
                                            </p:txEl>
                                          </p:spTgt>
                                        </p:tgtEl>
                                        <p:attrNameLst>
                                          <p:attrName>ppt_x</p:attrName>
                                        </p:attrNameLst>
                                      </p:cBhvr>
                                      <p:tavLst>
                                        <p:tav tm="0">
                                          <p:val>
                                            <p:strVal val="1+#ppt_w/2"/>
                                          </p:val>
                                        </p:tav>
                                        <p:tav tm="100000">
                                          <p:val>
                                            <p:strVal val="#ppt_x"/>
                                          </p:val>
                                        </p:tav>
                                      </p:tavLst>
                                    </p:anim>
                                    <p:anim calcmode="lin" valueType="num">
                                      <p:cBhvr additive="base">
                                        <p:cTn id="191" dur="500" fill="hold"/>
                                        <p:tgtEl>
                                          <p:spTgt spid="4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9"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7" grpId="0" animBg="1"/>
      <p:bldP spid="28" grpId="0" animBg="1"/>
      <p:bldP spid="29" grpId="0" animBg="1"/>
      <p:bldP spid="30" grpId="0" animBg="1"/>
      <p:bldP spid="31" grpId="0" animBg="1"/>
      <p:bldP spid="32" grpId="0" animBg="1"/>
      <p:bldP spid="33" grpId="0" animBg="1"/>
      <p:bldP spid="34" grpId="0" animBg="1"/>
      <p:bldP spid="35" grpId="0"/>
      <p:bldP spid="37" grpId="0"/>
      <p:bldP spid="38" grpId="0"/>
      <p:bldP spid="39" grpId="0"/>
      <p:bldP spid="40" grpId="0"/>
      <p:bldP spid="41" grpId="0"/>
      <p:bldP spid="42" grpId="0" build="p">
        <p:tmplLst>
          <p:tmpl lvl="1">
            <p:tnLst>
              <p:par>
                <p:cTn presetID="2" presetClass="entr" presetSubtype="2" decel="100000" fill="hold" nodeType="afterEffect">
                  <p:stCondLst>
                    <p:cond delay="25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1+#ppt_w/2"/>
                          </p:val>
                        </p:tav>
                        <p:tav tm="100000">
                          <p:val>
                            <p:strVal val="#ppt_x"/>
                          </p:val>
                        </p:tav>
                      </p:tavLst>
                    </p:anim>
                    <p:anim calcmode="lin" valueType="num">
                      <p:cBhvr additive="base">
                        <p:cTn dur="500" fill="hold"/>
                        <p:tgtEl>
                          <p:spTgt spid="42"/>
                        </p:tgtEl>
                        <p:attrNameLst>
                          <p:attrName>ppt_y</p:attrName>
                        </p:attrNameLst>
                      </p:cBhvr>
                      <p:tavLst>
                        <p:tav tm="0">
                          <p:val>
                            <p:strVal val="#ppt_y"/>
                          </p:val>
                        </p:tav>
                        <p:tav tm="100000">
                          <p:val>
                            <p:strVal val="#ppt_y"/>
                          </p:val>
                        </p:tav>
                      </p:tavLst>
                    </p:anim>
                  </p:childTnLst>
                </p:cTn>
              </p:par>
            </p:tnLst>
          </p:tmpl>
        </p:tmplLst>
      </p:bldP>
      <p:bldP spid="43" grpId="0" build="p">
        <p:tmplLst>
          <p:tmpl lvl="1">
            <p:tnLst>
              <p:par>
                <p:cTn presetID="2" presetClass="entr" presetSubtype="2" decel="100000" fill="hold" nodeType="withEffect">
                  <p:stCondLst>
                    <p:cond delay="250"/>
                  </p:stCondLst>
                  <p:childTnLst>
                    <p:set>
                      <p:cBhvr>
                        <p:cTn dur="1" fill="hold">
                          <p:stCondLst>
                            <p:cond delay="0"/>
                          </p:stCondLst>
                        </p:cTn>
                        <p:tgtEl>
                          <p:spTgt spid="43"/>
                        </p:tgtEl>
                        <p:attrNameLst>
                          <p:attrName>style.visibility</p:attrName>
                        </p:attrNameLst>
                      </p:cBhvr>
                      <p:to>
                        <p:strVal val="visible"/>
                      </p:to>
                    </p:set>
                    <p:anim calcmode="lin" valueType="num">
                      <p:cBhvr additive="base">
                        <p:cTn dur="500" fill="hold"/>
                        <p:tgtEl>
                          <p:spTgt spid="43"/>
                        </p:tgtEl>
                        <p:attrNameLst>
                          <p:attrName>ppt_x</p:attrName>
                        </p:attrNameLst>
                      </p:cBhvr>
                      <p:tavLst>
                        <p:tav tm="0">
                          <p:val>
                            <p:strVal val="1+#ppt_w/2"/>
                          </p:val>
                        </p:tav>
                        <p:tav tm="100000">
                          <p:val>
                            <p:strVal val="#ppt_x"/>
                          </p:val>
                        </p:tav>
                      </p:tavLst>
                    </p:anim>
                    <p:anim calcmode="lin" valueType="num">
                      <p:cBhvr additive="base">
                        <p:cTn dur="500" fill="hold"/>
                        <p:tgtEl>
                          <p:spTgt spid="43"/>
                        </p:tgtEl>
                        <p:attrNameLst>
                          <p:attrName>ppt_y</p:attrName>
                        </p:attrNameLst>
                      </p:cBhvr>
                      <p:tavLst>
                        <p:tav tm="0">
                          <p:val>
                            <p:strVal val="#ppt_y"/>
                          </p:val>
                        </p:tav>
                        <p:tav tm="100000">
                          <p:val>
                            <p:strVal val="#ppt_y"/>
                          </p:val>
                        </p:tav>
                      </p:tavLst>
                    </p:anim>
                  </p:childTnLst>
                </p:cTn>
              </p:par>
            </p:tnLst>
          </p:tmpl>
        </p:tmplLst>
      </p:bldP>
      <p:bldP spid="44" grpId="0" build="p">
        <p:tmplLst>
          <p:tmpl lvl="1">
            <p:tnLst>
              <p:par>
                <p:cTn presetID="2" presetClass="entr" presetSubtype="2" decel="100000" fill="hold" nodeType="afterEffect">
                  <p:stCondLst>
                    <p:cond delay="250"/>
                  </p:stCondLst>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1+#ppt_w/2"/>
                          </p:val>
                        </p:tav>
                        <p:tav tm="100000">
                          <p:val>
                            <p:strVal val="#ppt_x"/>
                          </p:val>
                        </p:tav>
                      </p:tavLst>
                    </p:anim>
                    <p:anim calcmode="lin" valueType="num">
                      <p:cBhvr additive="base">
                        <p:cTn dur="500" fill="hold"/>
                        <p:tgtEl>
                          <p:spTgt spid="44"/>
                        </p:tgtEl>
                        <p:attrNameLst>
                          <p:attrName>ppt_y</p:attrName>
                        </p:attrNameLst>
                      </p:cBhvr>
                      <p:tavLst>
                        <p:tav tm="0">
                          <p:val>
                            <p:strVal val="#ppt_y"/>
                          </p:val>
                        </p:tav>
                        <p:tav tm="100000">
                          <p:val>
                            <p:strVal val="#ppt_y"/>
                          </p:val>
                        </p:tav>
                      </p:tavLst>
                    </p:anim>
                  </p:childTnLst>
                </p:cTn>
              </p:par>
            </p:tnLst>
          </p:tmpl>
        </p:tmplLst>
      </p:bldP>
      <p:bldP spid="45" grpId="0" build="p">
        <p:tmplLst>
          <p:tmpl lvl="1">
            <p:tnLst>
              <p:par>
                <p:cTn presetID="2" presetClass="entr" presetSubtype="2"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P spid="46" grpId="0" build="p">
        <p:tmplLst>
          <p:tmpl lvl="1">
            <p:tnLst>
              <p:par>
                <p:cTn presetID="2" presetClass="entr" presetSubtype="2" decel="100000" fill="hold" nodeType="afterEffect">
                  <p:stCondLst>
                    <p:cond delay="25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500" fill="hold"/>
                        <p:tgtEl>
                          <p:spTgt spid="46"/>
                        </p:tgtEl>
                        <p:attrNameLst>
                          <p:attrName>ppt_x</p:attrName>
                        </p:attrNameLst>
                      </p:cBhvr>
                      <p:tavLst>
                        <p:tav tm="0">
                          <p:val>
                            <p:strVal val="1+#ppt_w/2"/>
                          </p:val>
                        </p:tav>
                        <p:tav tm="100000">
                          <p:val>
                            <p:strVal val="#ppt_x"/>
                          </p:val>
                        </p:tav>
                      </p:tavLst>
                    </p:anim>
                    <p:anim calcmode="lin" valueType="num">
                      <p:cBhvr additive="base">
                        <p:cTn dur="500" fill="hold"/>
                        <p:tgtEl>
                          <p:spTgt spid="46"/>
                        </p:tgtEl>
                        <p:attrNameLst>
                          <p:attrName>ppt_y</p:attrName>
                        </p:attrNameLst>
                      </p:cBhvr>
                      <p:tavLst>
                        <p:tav tm="0">
                          <p:val>
                            <p:strVal val="#ppt_y"/>
                          </p:val>
                        </p:tav>
                        <p:tav tm="100000">
                          <p:val>
                            <p:strVal val="#ppt_y"/>
                          </p:val>
                        </p:tav>
                      </p:tavLst>
                    </p:anim>
                  </p:childTnLst>
                </p:cTn>
              </p:par>
            </p:tnLst>
          </p:tmpl>
        </p:tmplLst>
      </p:bldP>
      <p:bldP spid="47" grpId="0" build="p">
        <p:tmplLst>
          <p:tmpl lvl="1">
            <p:tnLst>
              <p:par>
                <p:cTn presetID="2" presetClass="entr" presetSubtype="2" decel="100000" fill="hold" nodeType="withEffect">
                  <p:stCondLst>
                    <p:cond delay="250"/>
                  </p:stCondLst>
                  <p:childTnLst>
                    <p:set>
                      <p:cBhvr>
                        <p:cTn dur="1" fill="hold">
                          <p:stCondLst>
                            <p:cond delay="0"/>
                          </p:stCondLst>
                        </p:cTn>
                        <p:tgtEl>
                          <p:spTgt spid="47"/>
                        </p:tgtEl>
                        <p:attrNameLst>
                          <p:attrName>style.visibility</p:attrName>
                        </p:attrNameLst>
                      </p:cBhvr>
                      <p:to>
                        <p:strVal val="visible"/>
                      </p:to>
                    </p:set>
                    <p:anim calcmode="lin" valueType="num">
                      <p:cBhvr additive="base">
                        <p:cTn dur="500" fill="hold"/>
                        <p:tgtEl>
                          <p:spTgt spid="47"/>
                        </p:tgtEl>
                        <p:attrNameLst>
                          <p:attrName>ppt_x</p:attrName>
                        </p:attrNameLst>
                      </p:cBhvr>
                      <p:tavLst>
                        <p:tav tm="0">
                          <p:val>
                            <p:strVal val="1+#ppt_w/2"/>
                          </p:val>
                        </p:tav>
                        <p:tav tm="100000">
                          <p:val>
                            <p:strVal val="#ppt_x"/>
                          </p:val>
                        </p:tav>
                      </p:tavLst>
                    </p:anim>
                    <p:anim calcmode="lin" valueType="num">
                      <p:cBhvr additive="base">
                        <p:cTn dur="500" fill="hold"/>
                        <p:tgtEl>
                          <p:spTgt spid="47"/>
                        </p:tgtEl>
                        <p:attrNameLst>
                          <p:attrName>ppt_y</p:attrName>
                        </p:attrNameLst>
                      </p:cBhvr>
                      <p:tavLst>
                        <p:tav tm="0">
                          <p:val>
                            <p:strVal val="#ppt_y"/>
                          </p:val>
                        </p:tav>
                        <p:tav tm="100000">
                          <p:val>
                            <p:strVal val="#ppt_y"/>
                          </p:val>
                        </p:tav>
                      </p:tavLst>
                    </p:anim>
                  </p:childTnLst>
                </p:cTn>
              </p:par>
            </p:tnLst>
          </p:tmpl>
        </p:tmplLst>
      </p:bldP>
      <p:bldP spid="48" grpId="0" build="p">
        <p:tmplLst>
          <p:tmpl lvl="1">
            <p:tnLst>
              <p:par>
                <p:cTn presetID="2" presetClass="entr" presetSubtype="8" decel="100000" fill="hold" nodeType="afterEffect">
                  <p:stCondLst>
                    <p:cond delay="250"/>
                  </p:stCondLst>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build="p">
        <p:tmplLst>
          <p:tmpl lvl="1">
            <p:tnLst>
              <p:par>
                <p:cTn presetID="2" presetClass="entr" presetSubtype="8" decel="100000" fill="hold" nodeType="withEffect">
                  <p:stCondLst>
                    <p:cond delay="250"/>
                  </p:stCondLst>
                  <p:childTnLst>
                    <p:set>
                      <p:cBhvr>
                        <p:cTn dur="1" fill="hold">
                          <p:stCondLst>
                            <p:cond delay="0"/>
                          </p:stCondLst>
                        </p:cTn>
                        <p:tgtEl>
                          <p:spTgt spid="49"/>
                        </p:tgtEl>
                        <p:attrNameLst>
                          <p:attrName>style.visibility</p:attrName>
                        </p:attrNameLst>
                      </p:cBhvr>
                      <p:to>
                        <p:strVal val="visible"/>
                      </p:to>
                    </p:set>
                    <p:anim calcmode="lin" valueType="num">
                      <p:cBhvr additive="base">
                        <p:cTn dur="500" fill="hold"/>
                        <p:tgtEl>
                          <p:spTgt spid="49"/>
                        </p:tgtEl>
                        <p:attrNameLst>
                          <p:attrName>ppt_x</p:attrName>
                        </p:attrNameLst>
                      </p:cBhvr>
                      <p:tavLst>
                        <p:tav tm="0">
                          <p:val>
                            <p:strVal val="0-#ppt_w/2"/>
                          </p:val>
                        </p:tav>
                        <p:tav tm="100000">
                          <p:val>
                            <p:strVal val="#ppt_x"/>
                          </p:val>
                        </p:tav>
                      </p:tavLst>
                    </p:anim>
                    <p:anim calcmode="lin" valueType="num">
                      <p:cBhvr additive="base">
                        <p:cTn dur="500" fill="hold"/>
                        <p:tgtEl>
                          <p:spTgt spid="49"/>
                        </p:tgtEl>
                        <p:attrNameLst>
                          <p:attrName>ppt_y</p:attrName>
                        </p:attrNameLst>
                      </p:cBhvr>
                      <p:tavLst>
                        <p:tav tm="0">
                          <p:val>
                            <p:strVal val="#ppt_y"/>
                          </p:val>
                        </p:tav>
                        <p:tav tm="100000">
                          <p:val>
                            <p:strVal val="#ppt_y"/>
                          </p:val>
                        </p:tav>
                      </p:tavLst>
                    </p:anim>
                  </p:childTnLst>
                </p:cTn>
              </p:par>
            </p:tnLst>
          </p:tmpl>
        </p:tmplLst>
      </p:bldP>
      <p:bldP spid="52" grpId="0" build="p">
        <p:tmplLst>
          <p:tmpl lvl="1">
            <p:tnLst>
              <p:par>
                <p:cTn presetID="2" presetClass="entr" presetSubtype="8" decel="100000" fill="hold" nodeType="afterEffect">
                  <p:stCondLst>
                    <p:cond delay="250"/>
                  </p:stCondLst>
                  <p:childTnLst>
                    <p:set>
                      <p:cBhvr>
                        <p:cTn dur="1" fill="hold">
                          <p:stCondLst>
                            <p:cond delay="0"/>
                          </p:stCondLst>
                        </p:cTn>
                        <p:tgtEl>
                          <p:spTgt spid="52"/>
                        </p:tgtEl>
                        <p:attrNameLst>
                          <p:attrName>style.visibility</p:attrName>
                        </p:attrNameLst>
                      </p:cBhvr>
                      <p:to>
                        <p:strVal val="visible"/>
                      </p:to>
                    </p:set>
                    <p:anim calcmode="lin" valueType="num">
                      <p:cBhvr additive="base">
                        <p:cTn dur="500" fill="hold"/>
                        <p:tgtEl>
                          <p:spTgt spid="52"/>
                        </p:tgtEl>
                        <p:attrNameLst>
                          <p:attrName>ppt_x</p:attrName>
                        </p:attrNameLst>
                      </p:cBhvr>
                      <p:tavLst>
                        <p:tav tm="0">
                          <p:val>
                            <p:strVal val="0-#ppt_w/2"/>
                          </p:val>
                        </p:tav>
                        <p:tav tm="100000">
                          <p:val>
                            <p:strVal val="#ppt_x"/>
                          </p:val>
                        </p:tav>
                      </p:tavLst>
                    </p:anim>
                    <p:anim calcmode="lin" valueType="num">
                      <p:cBhvr additive="base">
                        <p:cTn dur="500" fill="hold"/>
                        <p:tgtEl>
                          <p:spTgt spid="52"/>
                        </p:tgtEl>
                        <p:attrNameLst>
                          <p:attrName>ppt_y</p:attrName>
                        </p:attrNameLst>
                      </p:cBhvr>
                      <p:tavLst>
                        <p:tav tm="0">
                          <p:val>
                            <p:strVal val="#ppt_y"/>
                          </p:val>
                        </p:tav>
                        <p:tav tm="100000">
                          <p:val>
                            <p:strVal val="#ppt_y"/>
                          </p:val>
                        </p:tav>
                      </p:tavLst>
                    </p:anim>
                  </p:childTnLst>
                </p:cTn>
              </p:par>
            </p:tnLst>
          </p:tmpl>
        </p:tmplLst>
      </p:bldP>
      <p:bldP spid="53" grpId="0" build="p">
        <p:tmplLst>
          <p:tmpl lvl="1">
            <p:tnLst>
              <p:par>
                <p:cTn presetID="2" presetClass="entr" presetSubtype="8" decel="100000" fill="hold" nodeType="withEffect">
                  <p:stCondLst>
                    <p:cond delay="250"/>
                  </p:stCondLst>
                  <p:childTnLst>
                    <p:set>
                      <p:cBhvr>
                        <p:cTn dur="1" fill="hold">
                          <p:stCondLst>
                            <p:cond delay="0"/>
                          </p:stCondLst>
                        </p:cTn>
                        <p:tgtEl>
                          <p:spTgt spid="53"/>
                        </p:tgtEl>
                        <p:attrNameLst>
                          <p:attrName>style.visibility</p:attrName>
                        </p:attrNameLst>
                      </p:cBhvr>
                      <p:to>
                        <p:strVal val="visible"/>
                      </p:to>
                    </p:set>
                    <p:anim calcmode="lin" valueType="num">
                      <p:cBhvr additive="base">
                        <p:cTn dur="500" fill="hold"/>
                        <p:tgtEl>
                          <p:spTgt spid="53"/>
                        </p:tgtEl>
                        <p:attrNameLst>
                          <p:attrName>ppt_x</p:attrName>
                        </p:attrNameLst>
                      </p:cBhvr>
                      <p:tavLst>
                        <p:tav tm="0">
                          <p:val>
                            <p:strVal val="0-#ppt_w/2"/>
                          </p:val>
                        </p:tav>
                        <p:tav tm="100000">
                          <p:val>
                            <p:strVal val="#ppt_x"/>
                          </p:val>
                        </p:tav>
                      </p:tavLst>
                    </p:anim>
                    <p:anim calcmode="lin" valueType="num">
                      <p:cBhvr additive="base">
                        <p:cTn dur="500" fill="hold"/>
                        <p:tgtEl>
                          <p:spTgt spid="53"/>
                        </p:tgtEl>
                        <p:attrNameLst>
                          <p:attrName>ppt_y</p:attrName>
                        </p:attrNameLst>
                      </p:cBhvr>
                      <p:tavLst>
                        <p:tav tm="0">
                          <p:val>
                            <p:strVal val="#ppt_y"/>
                          </p:val>
                        </p:tav>
                        <p:tav tm="100000">
                          <p:val>
                            <p:strVal val="#ppt_y"/>
                          </p:val>
                        </p:tav>
                      </p:tavLst>
                    </p:anim>
                  </p:childTnLst>
                </p:cTn>
              </p:par>
            </p:tnLst>
          </p:tmpl>
        </p:tmplLst>
      </p:bldP>
      <p:bldP spid="54" grpId="0" build="p">
        <p:tmplLst>
          <p:tmpl lvl="1">
            <p:tnLst>
              <p:par>
                <p:cTn presetID="2" presetClass="entr" presetSubtype="8" decel="100000" fill="hold" nodeType="afterEffect">
                  <p:stCondLst>
                    <p:cond delay="250"/>
                  </p:stCondLst>
                  <p:childTnLst>
                    <p:set>
                      <p:cBhvr>
                        <p:cTn dur="1" fill="hold">
                          <p:stCondLst>
                            <p:cond delay="0"/>
                          </p:stCondLst>
                        </p:cTn>
                        <p:tgtEl>
                          <p:spTgt spid="54"/>
                        </p:tgtEl>
                        <p:attrNameLst>
                          <p:attrName>style.visibility</p:attrName>
                        </p:attrNameLst>
                      </p:cBhvr>
                      <p:to>
                        <p:strVal val="visible"/>
                      </p:to>
                    </p:set>
                    <p:anim calcmode="lin" valueType="num">
                      <p:cBhvr additive="base">
                        <p:cTn dur="500" fill="hold"/>
                        <p:tgtEl>
                          <p:spTgt spid="54"/>
                        </p:tgtEl>
                        <p:attrNameLst>
                          <p:attrName>ppt_x</p:attrName>
                        </p:attrNameLst>
                      </p:cBhvr>
                      <p:tavLst>
                        <p:tav tm="0">
                          <p:val>
                            <p:strVal val="0-#ppt_w/2"/>
                          </p:val>
                        </p:tav>
                        <p:tav tm="100000">
                          <p:val>
                            <p:strVal val="#ppt_x"/>
                          </p:val>
                        </p:tav>
                      </p:tavLst>
                    </p:anim>
                    <p:anim calcmode="lin" valueType="num">
                      <p:cBhvr additive="base">
                        <p:cTn dur="500" fill="hold"/>
                        <p:tgtEl>
                          <p:spTgt spid="54"/>
                        </p:tgtEl>
                        <p:attrNameLst>
                          <p:attrName>ppt_y</p:attrName>
                        </p:attrNameLst>
                      </p:cBhvr>
                      <p:tavLst>
                        <p:tav tm="0">
                          <p:val>
                            <p:strVal val="#ppt_y"/>
                          </p:val>
                        </p:tav>
                        <p:tav tm="100000">
                          <p:val>
                            <p:strVal val="#ppt_y"/>
                          </p:val>
                        </p:tav>
                      </p:tavLst>
                    </p:anim>
                  </p:childTnLst>
                </p:cTn>
              </p:par>
            </p:tnLst>
          </p:tmpl>
        </p:tmplLst>
      </p:bldP>
      <p:bldP spid="55" grpId="0" build="p">
        <p:tmplLst>
          <p:tmpl lvl="1">
            <p:tnLst>
              <p:par>
                <p:cTn presetID="2" presetClass="entr" presetSubtype="8" decel="100000" fill="hold" nodeType="withEffect">
                  <p:stCondLst>
                    <p:cond delay="250"/>
                  </p:stCondLst>
                  <p:childTnLst>
                    <p:set>
                      <p:cBhvr>
                        <p:cTn dur="1" fill="hold">
                          <p:stCondLst>
                            <p:cond delay="0"/>
                          </p:stCondLst>
                        </p:cTn>
                        <p:tgtEl>
                          <p:spTgt spid="55"/>
                        </p:tgtEl>
                        <p:attrNameLst>
                          <p:attrName>style.visibility</p:attrName>
                        </p:attrNameLst>
                      </p:cBhvr>
                      <p:to>
                        <p:strVal val="visible"/>
                      </p:to>
                    </p:set>
                    <p:anim calcmode="lin" valueType="num">
                      <p:cBhvr additive="base">
                        <p:cTn dur="500" fill="hold"/>
                        <p:tgtEl>
                          <p:spTgt spid="55"/>
                        </p:tgtEl>
                        <p:attrNameLst>
                          <p:attrName>ppt_x</p:attrName>
                        </p:attrNameLst>
                      </p:cBhvr>
                      <p:tavLst>
                        <p:tav tm="0">
                          <p:val>
                            <p:strVal val="0-#ppt_w/2"/>
                          </p:val>
                        </p:tav>
                        <p:tav tm="100000">
                          <p:val>
                            <p:strVal val="#ppt_x"/>
                          </p:val>
                        </p:tav>
                      </p:tavLst>
                    </p:anim>
                    <p:anim calcmode="lin" valueType="num">
                      <p:cBhvr additive="base">
                        <p:cTn dur="500" fill="hold"/>
                        <p:tgtEl>
                          <p:spTgt spid="5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6 Point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円/楕円 11"/>
          <p:cNvSpPr/>
          <p:nvPr userDrawn="1"/>
        </p:nvSpPr>
        <p:spPr>
          <a:xfrm>
            <a:off x="6250770" y="6029234"/>
            <a:ext cx="1669777" cy="1669777"/>
          </a:xfrm>
          <a:prstGeom prst="ellipse">
            <a:avLst/>
          </a:prstGeom>
          <a:solidFill>
            <a:schemeClr val="accent5"/>
          </a:solidFill>
          <a:ln w="152400">
            <a:noFill/>
          </a:ln>
          <a:effectLst>
            <a:outerShdw dist="101600" dir="27000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0365866" y="3696516"/>
            <a:ext cx="1669777" cy="1669777"/>
          </a:xfrm>
          <a:prstGeom prst="ellipse">
            <a:avLst/>
          </a:prstGeom>
          <a:solidFill>
            <a:schemeClr val="accent3"/>
          </a:solidFill>
          <a:ln w="152400">
            <a:noFill/>
          </a:ln>
          <a:effectLst>
            <a:outerShdw dist="101600" dir="27000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10365866" y="6029234"/>
            <a:ext cx="1669777" cy="1669777"/>
          </a:xfrm>
          <a:prstGeom prst="ellipse">
            <a:avLst/>
          </a:prstGeom>
          <a:solidFill>
            <a:schemeClr val="accent2"/>
          </a:solidFill>
          <a:ln w="152400">
            <a:noFill/>
          </a:ln>
          <a:effectLst>
            <a:outerShdw dist="101600" dir="27000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6250770" y="3696516"/>
            <a:ext cx="1669777" cy="1669777"/>
          </a:xfrm>
          <a:prstGeom prst="ellipse">
            <a:avLst/>
          </a:prstGeom>
          <a:solidFill>
            <a:schemeClr val="accent6"/>
          </a:solidFill>
          <a:ln w="152400">
            <a:noFill/>
          </a:ln>
          <a:effectLst>
            <a:outerShdw dist="101600" dir="2700000" algn="tl" rotWithShape="0">
              <a:schemeClr val="accent6">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円/楕円 9"/>
          <p:cNvSpPr/>
          <p:nvPr userDrawn="1"/>
        </p:nvSpPr>
        <p:spPr>
          <a:xfrm>
            <a:off x="8308318" y="7275425"/>
            <a:ext cx="1669777" cy="1669777"/>
          </a:xfrm>
          <a:prstGeom prst="ellipse">
            <a:avLst/>
          </a:prstGeom>
          <a:solidFill>
            <a:schemeClr val="accent4"/>
          </a:solidFill>
          <a:ln w="152400">
            <a:noFill/>
          </a:ln>
          <a:effectLst>
            <a:outerShdw dist="101600" dir="2700000" algn="tl" rotWithShape="0">
              <a:schemeClr val="accent4">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円/楕円 8"/>
          <p:cNvSpPr/>
          <p:nvPr userDrawn="1"/>
        </p:nvSpPr>
        <p:spPr>
          <a:xfrm>
            <a:off x="8308318" y="2478453"/>
            <a:ext cx="1669777" cy="1669777"/>
          </a:xfrm>
          <a:prstGeom prst="ellipse">
            <a:avLst/>
          </a:prstGeom>
          <a:solidFill>
            <a:schemeClr val="accent1"/>
          </a:solidFill>
          <a:ln w="152400">
            <a:noFill/>
          </a:ln>
          <a:effectLst>
            <a:outerShdw dist="101600" dir="27000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390210" y="3959056"/>
            <a:ext cx="3505993" cy="3505993"/>
          </a:xfrm>
          <a:prstGeom prst="ellipse">
            <a:avLst/>
          </a:prstGeom>
          <a:solidFill>
            <a:schemeClr val="tx2"/>
          </a:solidFill>
          <a:ln w="76200">
            <a:noFill/>
          </a:ln>
          <a:effectLst>
            <a:outerShdw dist="114300" dir="2700000" algn="tl" rotWithShape="0">
              <a:schemeClr val="tx2">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21" hasCustomPrompt="1"/>
          </p:nvPr>
        </p:nvSpPr>
        <p:spPr>
          <a:xfrm>
            <a:off x="13106455" y="2570241"/>
            <a:ext cx="4782428" cy="720080"/>
          </a:xfrm>
        </p:spPr>
        <p:txBody>
          <a:bodyPr anchor="b">
            <a:noAutofit/>
          </a:bodyPr>
          <a:lstStyle>
            <a:lvl1pPr algn="l">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userDrawn="1">
            <p:ph type="body" sz="quarter" idx="24" hasCustomPrompt="1"/>
          </p:nvPr>
        </p:nvSpPr>
        <p:spPr>
          <a:xfrm>
            <a:off x="13106455" y="3325885"/>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正方形/長方形 17"/>
          <p:cNvSpPr/>
          <p:nvPr userDrawn="1"/>
        </p:nvSpPr>
        <p:spPr>
          <a:xfrm>
            <a:off x="13251595" y="3228477"/>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2" name="テキスト プレースホルダー 6"/>
          <p:cNvSpPr>
            <a:spLocks noGrp="1"/>
          </p:cNvSpPr>
          <p:nvPr userDrawn="1">
            <p:ph type="body" sz="quarter" idx="25" hasCustomPrompt="1"/>
          </p:nvPr>
        </p:nvSpPr>
        <p:spPr>
          <a:xfrm>
            <a:off x="13106455" y="4845306"/>
            <a:ext cx="4782428" cy="720080"/>
          </a:xfrm>
        </p:spPr>
        <p:txBody>
          <a:bodyPr anchor="b">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userDrawn="1">
            <p:ph type="body" sz="quarter" idx="26" hasCustomPrompt="1"/>
          </p:nvPr>
        </p:nvSpPr>
        <p:spPr>
          <a:xfrm>
            <a:off x="13106455" y="5600950"/>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4" name="正方形/長方形 23"/>
          <p:cNvSpPr/>
          <p:nvPr userDrawn="1"/>
        </p:nvSpPr>
        <p:spPr>
          <a:xfrm>
            <a:off x="13251595" y="550354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5" name="テキスト プレースホルダー 6"/>
          <p:cNvSpPr>
            <a:spLocks noGrp="1"/>
          </p:cNvSpPr>
          <p:nvPr userDrawn="1">
            <p:ph type="body" sz="quarter" idx="27" hasCustomPrompt="1"/>
          </p:nvPr>
        </p:nvSpPr>
        <p:spPr>
          <a:xfrm>
            <a:off x="13106455" y="7120372"/>
            <a:ext cx="4782428" cy="720080"/>
          </a:xfrm>
        </p:spPr>
        <p:txBody>
          <a:bodyPr anchor="b">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userDrawn="1">
            <p:ph type="body" sz="quarter" idx="28" hasCustomPrompt="1"/>
          </p:nvPr>
        </p:nvSpPr>
        <p:spPr>
          <a:xfrm>
            <a:off x="13106455" y="7876016"/>
            <a:ext cx="4802931" cy="1223322"/>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7" name="正方形/長方形 26"/>
          <p:cNvSpPr/>
          <p:nvPr userDrawn="1"/>
        </p:nvSpPr>
        <p:spPr>
          <a:xfrm>
            <a:off x="13251595" y="7778608"/>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28" name="テキスト プレースホルダー 6"/>
          <p:cNvSpPr>
            <a:spLocks noGrp="1"/>
          </p:cNvSpPr>
          <p:nvPr userDrawn="1">
            <p:ph type="body" sz="quarter" idx="29" hasCustomPrompt="1"/>
          </p:nvPr>
        </p:nvSpPr>
        <p:spPr>
          <a:xfrm>
            <a:off x="737849" y="2573429"/>
            <a:ext cx="4782428" cy="720080"/>
          </a:xfrm>
        </p:spPr>
        <p:txBody>
          <a:bodyPr anchor="b">
            <a:noAutofit/>
          </a:bodyPr>
          <a:lstStyle>
            <a:lvl1pPr algn="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userDrawn="1">
            <p:ph type="body" sz="quarter" idx="30" hasCustomPrompt="1"/>
          </p:nvPr>
        </p:nvSpPr>
        <p:spPr>
          <a:xfrm>
            <a:off x="717346" y="3329073"/>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0" name="正方形/長方形 29"/>
          <p:cNvSpPr/>
          <p:nvPr userDrawn="1"/>
        </p:nvSpPr>
        <p:spPr>
          <a:xfrm>
            <a:off x="2149291" y="3231665"/>
            <a:ext cx="3240360" cy="7200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1" name="テキスト プレースホルダー 6"/>
          <p:cNvSpPr>
            <a:spLocks noGrp="1"/>
          </p:cNvSpPr>
          <p:nvPr userDrawn="1">
            <p:ph type="body" sz="quarter" idx="31" hasCustomPrompt="1"/>
          </p:nvPr>
        </p:nvSpPr>
        <p:spPr>
          <a:xfrm>
            <a:off x="737849" y="4848494"/>
            <a:ext cx="4782428" cy="720080"/>
          </a:xfrm>
        </p:spPr>
        <p:txBody>
          <a:bodyPr anchor="b">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userDrawn="1">
            <p:ph type="body" sz="quarter" idx="32" hasCustomPrompt="1"/>
          </p:nvPr>
        </p:nvSpPr>
        <p:spPr>
          <a:xfrm>
            <a:off x="717346" y="5604138"/>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正方形/長方形 32"/>
          <p:cNvSpPr/>
          <p:nvPr userDrawn="1"/>
        </p:nvSpPr>
        <p:spPr>
          <a:xfrm>
            <a:off x="2149291" y="5506730"/>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4" name="テキスト プレースホルダー 6"/>
          <p:cNvSpPr>
            <a:spLocks noGrp="1"/>
          </p:cNvSpPr>
          <p:nvPr userDrawn="1">
            <p:ph type="body" sz="quarter" idx="33" hasCustomPrompt="1"/>
          </p:nvPr>
        </p:nvSpPr>
        <p:spPr>
          <a:xfrm>
            <a:off x="737849" y="7123560"/>
            <a:ext cx="4782428" cy="720080"/>
          </a:xfrm>
        </p:spPr>
        <p:txBody>
          <a:bodyPr anchor="b">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userDrawn="1">
            <p:ph type="body" sz="quarter" idx="34" hasCustomPrompt="1"/>
          </p:nvPr>
        </p:nvSpPr>
        <p:spPr>
          <a:xfrm>
            <a:off x="717346" y="7879204"/>
            <a:ext cx="4802931" cy="1223322"/>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6" name="正方形/長方形 35"/>
          <p:cNvSpPr/>
          <p:nvPr userDrawn="1"/>
        </p:nvSpPr>
        <p:spPr>
          <a:xfrm>
            <a:off x="2149291" y="7781796"/>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
        <p:nvSpPr>
          <p:cNvPr id="39" name="フリーフォーム 38"/>
          <p:cNvSpPr/>
          <p:nvPr userDrawn="1"/>
        </p:nvSpPr>
        <p:spPr>
          <a:xfrm>
            <a:off x="10116457" y="2590193"/>
            <a:ext cx="2832008" cy="588436"/>
          </a:xfrm>
          <a:custGeom>
            <a:avLst/>
            <a:gdLst>
              <a:gd name="connsiteX0" fmla="*/ 2656114 w 2656114"/>
              <a:gd name="connsiteY0" fmla="*/ 588436 h 588436"/>
              <a:gd name="connsiteX1" fmla="*/ 1436914 w 2656114"/>
              <a:gd name="connsiteY1" fmla="*/ 22378 h 588436"/>
              <a:gd name="connsiteX2" fmla="*/ 0 w 2656114"/>
              <a:gd name="connsiteY2" fmla="*/ 167521 h 588436"/>
            </a:gdLst>
            <a:ahLst/>
            <a:cxnLst>
              <a:cxn ang="0">
                <a:pos x="connsiteX0" y="connsiteY0"/>
              </a:cxn>
              <a:cxn ang="0">
                <a:pos x="connsiteX1" y="connsiteY1"/>
              </a:cxn>
              <a:cxn ang="0">
                <a:pos x="connsiteX2" y="connsiteY2"/>
              </a:cxn>
            </a:cxnLst>
            <a:rect l="l" t="t" r="r" b="b"/>
            <a:pathLst>
              <a:path w="2656114" h="588436">
                <a:moveTo>
                  <a:pt x="2656114" y="588436"/>
                </a:moveTo>
                <a:cubicBezTo>
                  <a:pt x="2267857" y="340483"/>
                  <a:pt x="1879600" y="92530"/>
                  <a:pt x="1436914" y="22378"/>
                </a:cubicBezTo>
                <a:cubicBezTo>
                  <a:pt x="994228" y="-47774"/>
                  <a:pt x="497114" y="59873"/>
                  <a:pt x="0" y="167521"/>
                </a:cubicBezTo>
              </a:path>
            </a:pathLst>
          </a:custGeom>
          <a:noFill/>
          <a:ln>
            <a:solidFill>
              <a:schemeClr val="accent1"/>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フリーフォーム 40"/>
          <p:cNvSpPr/>
          <p:nvPr userDrawn="1"/>
        </p:nvSpPr>
        <p:spPr>
          <a:xfrm rot="9807941">
            <a:off x="12317423" y="5048183"/>
            <a:ext cx="638443" cy="584694"/>
          </a:xfrm>
          <a:custGeom>
            <a:avLst/>
            <a:gdLst>
              <a:gd name="connsiteX0" fmla="*/ 609600 w 609600"/>
              <a:gd name="connsiteY0" fmla="*/ 972458 h 972458"/>
              <a:gd name="connsiteX1" fmla="*/ 435428 w 609600"/>
              <a:gd name="connsiteY1" fmla="*/ 478972 h 972458"/>
              <a:gd name="connsiteX2" fmla="*/ 0 w 609600"/>
              <a:gd name="connsiteY2" fmla="*/ 0 h 972458"/>
            </a:gdLst>
            <a:ahLst/>
            <a:cxnLst>
              <a:cxn ang="0">
                <a:pos x="connsiteX0" y="connsiteY0"/>
              </a:cxn>
              <a:cxn ang="0">
                <a:pos x="connsiteX1" y="connsiteY1"/>
              </a:cxn>
              <a:cxn ang="0">
                <a:pos x="connsiteX2" y="connsiteY2"/>
              </a:cxn>
            </a:cxnLst>
            <a:rect l="l" t="t" r="r" b="b"/>
            <a:pathLst>
              <a:path w="609600" h="972458">
                <a:moveTo>
                  <a:pt x="609600" y="972458"/>
                </a:moveTo>
                <a:cubicBezTo>
                  <a:pt x="573314" y="806753"/>
                  <a:pt x="537028" y="641048"/>
                  <a:pt x="435428" y="478972"/>
                </a:cubicBezTo>
                <a:cubicBezTo>
                  <a:pt x="333828" y="316896"/>
                  <a:pt x="166914" y="158448"/>
                  <a:pt x="0" y="0"/>
                </a:cubicBezTo>
              </a:path>
            </a:pathLst>
          </a:custGeom>
          <a:noFill/>
          <a:ln>
            <a:solidFill>
              <a:schemeClr val="accent3"/>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3" name="フリーフォーム 42"/>
          <p:cNvSpPr/>
          <p:nvPr userDrawn="1"/>
        </p:nvSpPr>
        <p:spPr>
          <a:xfrm>
            <a:off x="5646057" y="7823200"/>
            <a:ext cx="2670629" cy="905959"/>
          </a:xfrm>
          <a:custGeom>
            <a:avLst/>
            <a:gdLst>
              <a:gd name="connsiteX0" fmla="*/ 0 w 2670629"/>
              <a:gd name="connsiteY0" fmla="*/ 0 h 905959"/>
              <a:gd name="connsiteX1" fmla="*/ 1146629 w 2670629"/>
              <a:gd name="connsiteY1" fmla="*/ 841829 h 905959"/>
              <a:gd name="connsiteX2" fmla="*/ 2670629 w 2670629"/>
              <a:gd name="connsiteY2" fmla="*/ 783771 h 905959"/>
            </a:gdLst>
            <a:ahLst/>
            <a:cxnLst>
              <a:cxn ang="0">
                <a:pos x="connsiteX0" y="connsiteY0"/>
              </a:cxn>
              <a:cxn ang="0">
                <a:pos x="connsiteX1" y="connsiteY1"/>
              </a:cxn>
              <a:cxn ang="0">
                <a:pos x="connsiteX2" y="connsiteY2"/>
              </a:cxn>
            </a:cxnLst>
            <a:rect l="l" t="t" r="r" b="b"/>
            <a:pathLst>
              <a:path w="2670629" h="905959">
                <a:moveTo>
                  <a:pt x="0" y="0"/>
                </a:moveTo>
                <a:cubicBezTo>
                  <a:pt x="350762" y="355600"/>
                  <a:pt x="701524" y="711201"/>
                  <a:pt x="1146629" y="841829"/>
                </a:cubicBezTo>
                <a:cubicBezTo>
                  <a:pt x="1591734" y="972457"/>
                  <a:pt x="2131181" y="878114"/>
                  <a:pt x="2670629" y="783771"/>
                </a:cubicBezTo>
              </a:path>
            </a:pathLst>
          </a:custGeom>
          <a:noFill/>
          <a:ln>
            <a:solidFill>
              <a:schemeClr val="accent4"/>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フリーフォーム 43"/>
          <p:cNvSpPr/>
          <p:nvPr userDrawn="1"/>
        </p:nvSpPr>
        <p:spPr>
          <a:xfrm>
            <a:off x="5544457" y="5529943"/>
            <a:ext cx="1103086" cy="435428"/>
          </a:xfrm>
          <a:custGeom>
            <a:avLst/>
            <a:gdLst>
              <a:gd name="connsiteX0" fmla="*/ 0 w 1103086"/>
              <a:gd name="connsiteY0" fmla="*/ 0 h 435428"/>
              <a:gd name="connsiteX1" fmla="*/ 551543 w 1103086"/>
              <a:gd name="connsiteY1" fmla="*/ 87086 h 435428"/>
              <a:gd name="connsiteX2" fmla="*/ 1103086 w 1103086"/>
              <a:gd name="connsiteY2" fmla="*/ 435428 h 435428"/>
            </a:gdLst>
            <a:ahLst/>
            <a:cxnLst>
              <a:cxn ang="0">
                <a:pos x="connsiteX0" y="connsiteY0"/>
              </a:cxn>
              <a:cxn ang="0">
                <a:pos x="connsiteX1" y="connsiteY1"/>
              </a:cxn>
              <a:cxn ang="0">
                <a:pos x="connsiteX2" y="connsiteY2"/>
              </a:cxn>
            </a:cxnLst>
            <a:rect l="l" t="t" r="r" b="b"/>
            <a:pathLst>
              <a:path w="1103086" h="435428">
                <a:moveTo>
                  <a:pt x="0" y="0"/>
                </a:moveTo>
                <a:cubicBezTo>
                  <a:pt x="183847" y="7257"/>
                  <a:pt x="367695" y="14515"/>
                  <a:pt x="551543" y="87086"/>
                </a:cubicBezTo>
                <a:cubicBezTo>
                  <a:pt x="735391" y="159657"/>
                  <a:pt x="919238" y="297542"/>
                  <a:pt x="1103086" y="435428"/>
                </a:cubicBezTo>
              </a:path>
            </a:pathLst>
          </a:custGeom>
          <a:noFill/>
          <a:ln>
            <a:solidFill>
              <a:schemeClr val="accent5"/>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フリーフォーム 44"/>
          <p:cNvSpPr/>
          <p:nvPr userDrawn="1"/>
        </p:nvSpPr>
        <p:spPr>
          <a:xfrm>
            <a:off x="5580743" y="3211286"/>
            <a:ext cx="1161143" cy="420914"/>
          </a:xfrm>
          <a:custGeom>
            <a:avLst/>
            <a:gdLst>
              <a:gd name="connsiteX0" fmla="*/ 0 w 1161143"/>
              <a:gd name="connsiteY0" fmla="*/ 0 h 420914"/>
              <a:gd name="connsiteX1" fmla="*/ 653143 w 1161143"/>
              <a:gd name="connsiteY1" fmla="*/ 101600 h 420914"/>
              <a:gd name="connsiteX2" fmla="*/ 1161143 w 1161143"/>
              <a:gd name="connsiteY2" fmla="*/ 420914 h 420914"/>
            </a:gdLst>
            <a:ahLst/>
            <a:cxnLst>
              <a:cxn ang="0">
                <a:pos x="connsiteX0" y="connsiteY0"/>
              </a:cxn>
              <a:cxn ang="0">
                <a:pos x="connsiteX1" y="connsiteY1"/>
              </a:cxn>
              <a:cxn ang="0">
                <a:pos x="connsiteX2" y="connsiteY2"/>
              </a:cxn>
            </a:cxnLst>
            <a:rect l="l" t="t" r="r" b="b"/>
            <a:pathLst>
              <a:path w="1161143" h="420914">
                <a:moveTo>
                  <a:pt x="0" y="0"/>
                </a:moveTo>
                <a:cubicBezTo>
                  <a:pt x="229809" y="15724"/>
                  <a:pt x="459619" y="31448"/>
                  <a:pt x="653143" y="101600"/>
                </a:cubicBezTo>
                <a:cubicBezTo>
                  <a:pt x="846667" y="171752"/>
                  <a:pt x="1003905" y="296333"/>
                  <a:pt x="1161143" y="420914"/>
                </a:cubicBezTo>
              </a:path>
            </a:pathLst>
          </a:custGeom>
          <a:noFill/>
          <a:ln>
            <a:solidFill>
              <a:schemeClr val="accent6"/>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フリーフォーム 45"/>
          <p:cNvSpPr/>
          <p:nvPr userDrawn="1"/>
        </p:nvSpPr>
        <p:spPr>
          <a:xfrm>
            <a:off x="11990522" y="7765143"/>
            <a:ext cx="957943" cy="190941"/>
          </a:xfrm>
          <a:custGeom>
            <a:avLst/>
            <a:gdLst>
              <a:gd name="connsiteX0" fmla="*/ 957943 w 957943"/>
              <a:gd name="connsiteY0" fmla="*/ 87086 h 190941"/>
              <a:gd name="connsiteX1" fmla="*/ 478972 w 957943"/>
              <a:gd name="connsiteY1" fmla="*/ 188686 h 190941"/>
              <a:gd name="connsiteX2" fmla="*/ 0 w 957943"/>
              <a:gd name="connsiteY2" fmla="*/ 0 h 190941"/>
            </a:gdLst>
            <a:ahLst/>
            <a:cxnLst>
              <a:cxn ang="0">
                <a:pos x="connsiteX0" y="connsiteY0"/>
              </a:cxn>
              <a:cxn ang="0">
                <a:pos x="connsiteX1" y="connsiteY1"/>
              </a:cxn>
              <a:cxn ang="0">
                <a:pos x="connsiteX2" y="connsiteY2"/>
              </a:cxn>
            </a:cxnLst>
            <a:rect l="l" t="t" r="r" b="b"/>
            <a:pathLst>
              <a:path w="957943" h="190941">
                <a:moveTo>
                  <a:pt x="957943" y="87086"/>
                </a:moveTo>
                <a:cubicBezTo>
                  <a:pt x="798286" y="145143"/>
                  <a:pt x="638629" y="203200"/>
                  <a:pt x="478972" y="188686"/>
                </a:cubicBezTo>
                <a:cubicBezTo>
                  <a:pt x="319315" y="174172"/>
                  <a:pt x="159657" y="87086"/>
                  <a:pt x="0" y="0"/>
                </a:cubicBezTo>
              </a:path>
            </a:pathLst>
          </a:custGeom>
          <a:noFill/>
          <a:ln>
            <a:solidFill>
              <a:schemeClr val="accent2"/>
            </a:solidFill>
            <a:prstDash val="sysDot"/>
            <a:headEnd type="oval" w="lg" len="lg"/>
            <a:tailEnd type="oval"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図プレースホルダー 7"/>
          <p:cNvSpPr>
            <a:spLocks noGrp="1"/>
          </p:cNvSpPr>
          <p:nvPr userDrawn="1">
            <p:ph type="pic" sz="quarter" idx="17" hasCustomPrompt="1"/>
          </p:nvPr>
        </p:nvSpPr>
        <p:spPr>
          <a:xfrm>
            <a:off x="8823370" y="2961522"/>
            <a:ext cx="667049" cy="667049"/>
          </a:xfrm>
        </p:spPr>
        <p:txBody>
          <a:bodyPr>
            <a:normAutofit/>
          </a:bodyPr>
          <a:lstStyle>
            <a:lvl1pPr>
              <a:defRPr sz="1100"/>
            </a:lvl1pPr>
          </a:lstStyle>
          <a:p>
            <a:r>
              <a:rPr kumimoji="1" lang="en-US" altLang="ja-JP" dirty="0"/>
              <a:t>ICON</a:t>
            </a:r>
            <a:endParaRPr kumimoji="1" lang="ja-JP" altLang="en-US" dirty="0"/>
          </a:p>
        </p:txBody>
      </p:sp>
      <p:sp>
        <p:nvSpPr>
          <p:cNvPr id="48" name="図プレースホルダー 7"/>
          <p:cNvSpPr>
            <a:spLocks noGrp="1"/>
          </p:cNvSpPr>
          <p:nvPr userDrawn="1">
            <p:ph type="pic" sz="quarter" idx="35" hasCustomPrompt="1"/>
          </p:nvPr>
        </p:nvSpPr>
        <p:spPr>
          <a:xfrm>
            <a:off x="10896203"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49" name="図プレースホルダー 7"/>
          <p:cNvSpPr>
            <a:spLocks noGrp="1"/>
          </p:cNvSpPr>
          <p:nvPr userDrawn="1">
            <p:ph type="pic" sz="quarter" idx="36" hasCustomPrompt="1"/>
          </p:nvPr>
        </p:nvSpPr>
        <p:spPr>
          <a:xfrm>
            <a:off x="10896203"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0" name="図プレースホルダー 7"/>
          <p:cNvSpPr>
            <a:spLocks noGrp="1"/>
          </p:cNvSpPr>
          <p:nvPr userDrawn="1">
            <p:ph type="pic" sz="quarter" idx="37" hasCustomPrompt="1"/>
          </p:nvPr>
        </p:nvSpPr>
        <p:spPr>
          <a:xfrm>
            <a:off x="8823370" y="7787538"/>
            <a:ext cx="667049" cy="667049"/>
          </a:xfrm>
        </p:spPr>
        <p:txBody>
          <a:bodyPr>
            <a:normAutofit/>
          </a:bodyPr>
          <a:lstStyle>
            <a:lvl1pPr>
              <a:defRPr sz="1100"/>
            </a:lvl1pPr>
          </a:lstStyle>
          <a:p>
            <a:r>
              <a:rPr kumimoji="1" lang="en-US" altLang="ja-JP" dirty="0"/>
              <a:t>ICON</a:t>
            </a:r>
            <a:endParaRPr kumimoji="1" lang="ja-JP" altLang="en-US" dirty="0"/>
          </a:p>
        </p:txBody>
      </p:sp>
      <p:sp>
        <p:nvSpPr>
          <p:cNvPr id="51" name="図プレースホルダー 7"/>
          <p:cNvSpPr>
            <a:spLocks noGrp="1"/>
          </p:cNvSpPr>
          <p:nvPr userDrawn="1">
            <p:ph type="pic" sz="quarter" idx="38" hasCustomPrompt="1"/>
          </p:nvPr>
        </p:nvSpPr>
        <p:spPr>
          <a:xfrm>
            <a:off x="6772410" y="6530597"/>
            <a:ext cx="667049" cy="667049"/>
          </a:xfrm>
        </p:spPr>
        <p:txBody>
          <a:bodyPr>
            <a:normAutofit/>
          </a:bodyPr>
          <a:lstStyle>
            <a:lvl1pPr>
              <a:defRPr sz="1100"/>
            </a:lvl1pPr>
          </a:lstStyle>
          <a:p>
            <a:r>
              <a:rPr kumimoji="1" lang="en-US" altLang="ja-JP" dirty="0"/>
              <a:t>ICON</a:t>
            </a:r>
            <a:endParaRPr kumimoji="1" lang="ja-JP" altLang="en-US" dirty="0"/>
          </a:p>
        </p:txBody>
      </p:sp>
      <p:sp>
        <p:nvSpPr>
          <p:cNvPr id="52" name="図プレースホルダー 7"/>
          <p:cNvSpPr>
            <a:spLocks noGrp="1"/>
          </p:cNvSpPr>
          <p:nvPr userDrawn="1">
            <p:ph type="pic" sz="quarter" idx="39" hasCustomPrompt="1"/>
          </p:nvPr>
        </p:nvSpPr>
        <p:spPr>
          <a:xfrm>
            <a:off x="6772410" y="4197879"/>
            <a:ext cx="667049" cy="667049"/>
          </a:xfrm>
        </p:spPr>
        <p:txBody>
          <a:bodyPr>
            <a:normAutofit/>
          </a:bodyPr>
          <a:lstStyle>
            <a:lvl1pPr>
              <a:defRPr sz="1100"/>
            </a:lvl1pPr>
          </a:lstStyle>
          <a:p>
            <a:r>
              <a:rPr kumimoji="1" lang="en-US" altLang="ja-JP" dirty="0"/>
              <a:t>ICON</a:t>
            </a:r>
            <a:endParaRPr kumimoji="1" lang="ja-JP" altLang="en-US" dirty="0"/>
          </a:p>
        </p:txBody>
      </p:sp>
      <p:sp>
        <p:nvSpPr>
          <p:cNvPr id="53" name="テキスト プレースホルダー 6"/>
          <p:cNvSpPr>
            <a:spLocks noGrp="1"/>
          </p:cNvSpPr>
          <p:nvPr userDrawn="1">
            <p:ph type="body" sz="quarter" idx="40" hasCustomPrompt="1"/>
          </p:nvPr>
        </p:nvSpPr>
        <p:spPr>
          <a:xfrm>
            <a:off x="7714991" y="4659086"/>
            <a:ext cx="2851409" cy="2162627"/>
          </a:xfrm>
        </p:spPr>
        <p:txBody>
          <a:bodyPr anchor="ctr">
            <a:noAutofit/>
          </a:bodyPr>
          <a:lstStyle>
            <a:lvl1pPr algn="ctr">
              <a:defRPr sz="3600" i="0" baseline="0">
                <a:solidFill>
                  <a:schemeClr val="bg1"/>
                </a:solidFill>
                <a:latin typeface="Route 159 Light" pitchFamily="50" charset="0"/>
              </a:defRPr>
            </a:lvl1pPr>
          </a:lstStyle>
          <a:p>
            <a:pPr lvl="0"/>
            <a:r>
              <a:rPr kumimoji="1" lang="en-US" altLang="ja-JP" dirty="0"/>
              <a:t>Word</a:t>
            </a:r>
            <a:endParaRPr kumimoji="1" lang="ja-JP" altLang="en-US" dirty="0"/>
          </a:p>
        </p:txBody>
      </p:sp>
    </p:spTree>
    <p:extLst>
      <p:ext uri="{BB962C8B-B14F-4D97-AF65-F5344CB8AC3E}">
        <p14:creationId xmlns:p14="http://schemas.microsoft.com/office/powerpoint/2010/main" val="526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250"/>
                                  </p:stCondLst>
                                  <p:iterate type="lt">
                                    <p:tmPct val="10000"/>
                                  </p:iterate>
                                  <p:childTnLst>
                                    <p:set>
                                      <p:cBhvr>
                                        <p:cTn id="19" dur="1" fill="hold">
                                          <p:stCondLst>
                                            <p:cond delay="0"/>
                                          </p:stCondLst>
                                        </p:cTn>
                                        <p:tgtEl>
                                          <p:spTgt spid="53">
                                            <p:txEl>
                                              <p:pRg st="0" end="0"/>
                                            </p:txEl>
                                          </p:spTgt>
                                        </p:tgtEl>
                                        <p:attrNameLst>
                                          <p:attrName>style.visibility</p:attrName>
                                        </p:attrNameLst>
                                      </p:cBhvr>
                                      <p:to>
                                        <p:strVal val="visible"/>
                                      </p:to>
                                    </p:set>
                                    <p:anim calcmode="lin" valueType="num">
                                      <p:cBhvr>
                                        <p:cTn id="20" dur="500" fill="hold"/>
                                        <p:tgtEl>
                                          <p:spTgt spid="53">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53">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53">
                                            <p:txEl>
                                              <p:pRg st="0" end="0"/>
                                            </p:txEl>
                                          </p:spTgt>
                                        </p:tgtEl>
                                      </p:cBhvr>
                                    </p:animEffect>
                                  </p:childTnLst>
                                </p:cTn>
                              </p:par>
                            </p:childTnLst>
                          </p:cTn>
                        </p:par>
                        <p:par>
                          <p:cTn id="23" fill="hold">
                            <p:stCondLst>
                              <p:cond delay="1400"/>
                            </p:stCondLst>
                            <p:childTnLst>
                              <p:par>
                                <p:cTn id="24" presetID="49" presetClass="entr" presetSubtype="0" decel="100000" fill="hold" grpId="0" nodeType="afterEffect">
                                  <p:stCondLst>
                                    <p:cond delay="0"/>
                                  </p:stCondLst>
                                  <p:childTnLst>
                                    <p:set>
                                      <p:cBhvr>
                                        <p:cTn id="25" dur="1" fill="hold">
                                          <p:stCondLst>
                                            <p:cond delay="0"/>
                                          </p:stCondLst>
                                        </p:cTn>
                                        <p:tgtEl>
                                          <p:spTgt spid="47"/>
                                        </p:tgtEl>
                                        <p:attrNameLst>
                                          <p:attrName>style.visibility</p:attrName>
                                        </p:attrNameLst>
                                      </p:cBhvr>
                                      <p:to>
                                        <p:strVal val="visible"/>
                                      </p:to>
                                    </p:set>
                                    <p:anim calcmode="lin" valueType="num">
                                      <p:cBhvr>
                                        <p:cTn id="26" dur="500" fill="hold"/>
                                        <p:tgtEl>
                                          <p:spTgt spid="47"/>
                                        </p:tgtEl>
                                        <p:attrNameLst>
                                          <p:attrName>ppt_w</p:attrName>
                                        </p:attrNameLst>
                                      </p:cBhvr>
                                      <p:tavLst>
                                        <p:tav tm="0">
                                          <p:val>
                                            <p:fltVal val="0"/>
                                          </p:val>
                                        </p:tav>
                                        <p:tav tm="100000">
                                          <p:val>
                                            <p:strVal val="#ppt_w"/>
                                          </p:val>
                                        </p:tav>
                                      </p:tavLst>
                                    </p:anim>
                                    <p:anim calcmode="lin" valueType="num">
                                      <p:cBhvr>
                                        <p:cTn id="27" dur="500" fill="hold"/>
                                        <p:tgtEl>
                                          <p:spTgt spid="47"/>
                                        </p:tgtEl>
                                        <p:attrNameLst>
                                          <p:attrName>ppt_h</p:attrName>
                                        </p:attrNameLst>
                                      </p:cBhvr>
                                      <p:tavLst>
                                        <p:tav tm="0">
                                          <p:val>
                                            <p:fltVal val="0"/>
                                          </p:val>
                                        </p:tav>
                                        <p:tav tm="100000">
                                          <p:val>
                                            <p:strVal val="#ppt_h"/>
                                          </p:val>
                                        </p:tav>
                                      </p:tavLst>
                                    </p:anim>
                                    <p:anim calcmode="lin" valueType="num">
                                      <p:cBhvr>
                                        <p:cTn id="28" dur="500" fill="hold"/>
                                        <p:tgtEl>
                                          <p:spTgt spid="47"/>
                                        </p:tgtEl>
                                        <p:attrNameLst>
                                          <p:attrName>style.rotation</p:attrName>
                                        </p:attrNameLst>
                                      </p:cBhvr>
                                      <p:tavLst>
                                        <p:tav tm="0">
                                          <p:val>
                                            <p:fltVal val="360"/>
                                          </p:val>
                                        </p:tav>
                                        <p:tav tm="100000">
                                          <p:val>
                                            <p:fltVal val="0"/>
                                          </p:val>
                                        </p:tav>
                                      </p:tavLst>
                                    </p:anim>
                                    <p:animEffect transition="in" filter="fade">
                                      <p:cBhvr>
                                        <p:cTn id="29" dur="500"/>
                                        <p:tgtEl>
                                          <p:spTgt spid="47"/>
                                        </p:tgtEl>
                                      </p:cBhvr>
                                    </p:animEffect>
                                  </p:childTnLst>
                                </p:cTn>
                              </p:par>
                              <p:par>
                                <p:cTn id="30" presetID="49" presetClass="entr" presetSubtype="0"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p:cTn id="32" dur="500" fill="hold"/>
                                        <p:tgtEl>
                                          <p:spTgt spid="9"/>
                                        </p:tgtEl>
                                        <p:attrNameLst>
                                          <p:attrName>ppt_w</p:attrName>
                                        </p:attrNameLst>
                                      </p:cBhvr>
                                      <p:tavLst>
                                        <p:tav tm="0">
                                          <p:val>
                                            <p:fltVal val="0"/>
                                          </p:val>
                                        </p:tav>
                                        <p:tav tm="100000">
                                          <p:val>
                                            <p:strVal val="#ppt_w"/>
                                          </p:val>
                                        </p:tav>
                                      </p:tavLst>
                                    </p:anim>
                                    <p:anim calcmode="lin" valueType="num">
                                      <p:cBhvr>
                                        <p:cTn id="33" dur="500" fill="hold"/>
                                        <p:tgtEl>
                                          <p:spTgt spid="9"/>
                                        </p:tgtEl>
                                        <p:attrNameLst>
                                          <p:attrName>ppt_h</p:attrName>
                                        </p:attrNameLst>
                                      </p:cBhvr>
                                      <p:tavLst>
                                        <p:tav tm="0">
                                          <p:val>
                                            <p:fltVal val="0"/>
                                          </p:val>
                                        </p:tav>
                                        <p:tav tm="100000">
                                          <p:val>
                                            <p:strVal val="#ppt_h"/>
                                          </p:val>
                                        </p:tav>
                                      </p:tavLst>
                                    </p:anim>
                                    <p:anim calcmode="lin" valueType="num">
                                      <p:cBhvr>
                                        <p:cTn id="34" dur="500" fill="hold"/>
                                        <p:tgtEl>
                                          <p:spTgt spid="9"/>
                                        </p:tgtEl>
                                        <p:attrNameLst>
                                          <p:attrName>style.rotation</p:attrName>
                                        </p:attrNameLst>
                                      </p:cBhvr>
                                      <p:tavLst>
                                        <p:tav tm="0">
                                          <p:val>
                                            <p:fltVal val="360"/>
                                          </p:val>
                                        </p:tav>
                                        <p:tav tm="100000">
                                          <p:val>
                                            <p:fltVal val="0"/>
                                          </p:val>
                                        </p:tav>
                                      </p:tavLst>
                                    </p:anim>
                                    <p:animEffect transition="in" filter="fade">
                                      <p:cBhvr>
                                        <p:cTn id="35" dur="500"/>
                                        <p:tgtEl>
                                          <p:spTgt spid="9"/>
                                        </p:tgtEl>
                                      </p:cBhvr>
                                    </p:animEffect>
                                  </p:childTnLst>
                                </p:cTn>
                              </p:par>
                            </p:childTnLst>
                          </p:cTn>
                        </p:par>
                        <p:par>
                          <p:cTn id="36" fill="hold">
                            <p:stCondLst>
                              <p:cond delay="1900"/>
                            </p:stCondLst>
                            <p:childTnLst>
                              <p:par>
                                <p:cTn id="37" presetID="49" presetClass="entr" presetSubtype="0" decel="10000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 calcmode="lin" valueType="num">
                                      <p:cBhvr>
                                        <p:cTn id="39" dur="500" fill="hold"/>
                                        <p:tgtEl>
                                          <p:spTgt spid="48"/>
                                        </p:tgtEl>
                                        <p:attrNameLst>
                                          <p:attrName>ppt_w</p:attrName>
                                        </p:attrNameLst>
                                      </p:cBhvr>
                                      <p:tavLst>
                                        <p:tav tm="0">
                                          <p:val>
                                            <p:fltVal val="0"/>
                                          </p:val>
                                        </p:tav>
                                        <p:tav tm="100000">
                                          <p:val>
                                            <p:strVal val="#ppt_w"/>
                                          </p:val>
                                        </p:tav>
                                      </p:tavLst>
                                    </p:anim>
                                    <p:anim calcmode="lin" valueType="num">
                                      <p:cBhvr>
                                        <p:cTn id="40" dur="500" fill="hold"/>
                                        <p:tgtEl>
                                          <p:spTgt spid="48"/>
                                        </p:tgtEl>
                                        <p:attrNameLst>
                                          <p:attrName>ppt_h</p:attrName>
                                        </p:attrNameLst>
                                      </p:cBhvr>
                                      <p:tavLst>
                                        <p:tav tm="0">
                                          <p:val>
                                            <p:fltVal val="0"/>
                                          </p:val>
                                        </p:tav>
                                        <p:tav tm="100000">
                                          <p:val>
                                            <p:strVal val="#ppt_h"/>
                                          </p:val>
                                        </p:tav>
                                      </p:tavLst>
                                    </p:anim>
                                    <p:anim calcmode="lin" valueType="num">
                                      <p:cBhvr>
                                        <p:cTn id="41" dur="500" fill="hold"/>
                                        <p:tgtEl>
                                          <p:spTgt spid="48"/>
                                        </p:tgtEl>
                                        <p:attrNameLst>
                                          <p:attrName>style.rotation</p:attrName>
                                        </p:attrNameLst>
                                      </p:cBhvr>
                                      <p:tavLst>
                                        <p:tav tm="0">
                                          <p:val>
                                            <p:fltVal val="360"/>
                                          </p:val>
                                        </p:tav>
                                        <p:tav tm="100000">
                                          <p:val>
                                            <p:fltVal val="0"/>
                                          </p:val>
                                        </p:tav>
                                      </p:tavLst>
                                    </p:anim>
                                    <p:animEffect transition="in" filter="fade">
                                      <p:cBhvr>
                                        <p:cTn id="42" dur="500"/>
                                        <p:tgtEl>
                                          <p:spTgt spid="48"/>
                                        </p:tgtEl>
                                      </p:cBhvr>
                                    </p:animEffect>
                                  </p:childTnLst>
                                </p:cTn>
                              </p:par>
                              <p:par>
                                <p:cTn id="43" presetID="49" presetClass="entr" presetSubtype="0" decel="100000"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 calcmode="lin" valueType="num">
                                      <p:cBhvr>
                                        <p:cTn id="47" dur="500" fill="hold"/>
                                        <p:tgtEl>
                                          <p:spTgt spid="13"/>
                                        </p:tgtEl>
                                        <p:attrNameLst>
                                          <p:attrName>style.rotation</p:attrName>
                                        </p:attrNameLst>
                                      </p:cBhvr>
                                      <p:tavLst>
                                        <p:tav tm="0">
                                          <p:val>
                                            <p:fltVal val="360"/>
                                          </p:val>
                                        </p:tav>
                                        <p:tav tm="100000">
                                          <p:val>
                                            <p:fltVal val="0"/>
                                          </p:val>
                                        </p:tav>
                                      </p:tavLst>
                                    </p:anim>
                                    <p:animEffect transition="in" filter="fade">
                                      <p:cBhvr>
                                        <p:cTn id="48" dur="500"/>
                                        <p:tgtEl>
                                          <p:spTgt spid="13"/>
                                        </p:tgtEl>
                                      </p:cBhvr>
                                    </p:animEffect>
                                  </p:childTnLst>
                                </p:cTn>
                              </p:par>
                            </p:childTnLst>
                          </p:cTn>
                        </p:par>
                        <p:par>
                          <p:cTn id="49" fill="hold">
                            <p:stCondLst>
                              <p:cond delay="2400"/>
                            </p:stCondLst>
                            <p:childTnLst>
                              <p:par>
                                <p:cTn id="50" presetID="49" presetClass="entr" presetSubtype="0" decel="100000" fill="hold" grpId="0" nodeType="afterEffect">
                                  <p:stCondLst>
                                    <p:cond delay="0"/>
                                  </p:stCondLst>
                                  <p:childTnLst>
                                    <p:set>
                                      <p:cBhvr>
                                        <p:cTn id="51" dur="1" fill="hold">
                                          <p:stCondLst>
                                            <p:cond delay="0"/>
                                          </p:stCondLst>
                                        </p:cTn>
                                        <p:tgtEl>
                                          <p:spTgt spid="49"/>
                                        </p:tgtEl>
                                        <p:attrNameLst>
                                          <p:attrName>style.visibility</p:attrName>
                                        </p:attrNameLst>
                                      </p:cBhvr>
                                      <p:to>
                                        <p:strVal val="visible"/>
                                      </p:to>
                                    </p:set>
                                    <p:anim calcmode="lin" valueType="num">
                                      <p:cBhvr>
                                        <p:cTn id="52" dur="500" fill="hold"/>
                                        <p:tgtEl>
                                          <p:spTgt spid="49"/>
                                        </p:tgtEl>
                                        <p:attrNameLst>
                                          <p:attrName>ppt_w</p:attrName>
                                        </p:attrNameLst>
                                      </p:cBhvr>
                                      <p:tavLst>
                                        <p:tav tm="0">
                                          <p:val>
                                            <p:fltVal val="0"/>
                                          </p:val>
                                        </p:tav>
                                        <p:tav tm="100000">
                                          <p:val>
                                            <p:strVal val="#ppt_w"/>
                                          </p:val>
                                        </p:tav>
                                      </p:tavLst>
                                    </p:anim>
                                    <p:anim calcmode="lin" valueType="num">
                                      <p:cBhvr>
                                        <p:cTn id="53" dur="500" fill="hold"/>
                                        <p:tgtEl>
                                          <p:spTgt spid="49"/>
                                        </p:tgtEl>
                                        <p:attrNameLst>
                                          <p:attrName>ppt_h</p:attrName>
                                        </p:attrNameLst>
                                      </p:cBhvr>
                                      <p:tavLst>
                                        <p:tav tm="0">
                                          <p:val>
                                            <p:fltVal val="0"/>
                                          </p:val>
                                        </p:tav>
                                        <p:tav tm="100000">
                                          <p:val>
                                            <p:strVal val="#ppt_h"/>
                                          </p:val>
                                        </p:tav>
                                      </p:tavLst>
                                    </p:anim>
                                    <p:anim calcmode="lin" valueType="num">
                                      <p:cBhvr>
                                        <p:cTn id="54" dur="500" fill="hold"/>
                                        <p:tgtEl>
                                          <p:spTgt spid="49"/>
                                        </p:tgtEl>
                                        <p:attrNameLst>
                                          <p:attrName>style.rotation</p:attrName>
                                        </p:attrNameLst>
                                      </p:cBhvr>
                                      <p:tavLst>
                                        <p:tav tm="0">
                                          <p:val>
                                            <p:fltVal val="360"/>
                                          </p:val>
                                        </p:tav>
                                        <p:tav tm="100000">
                                          <p:val>
                                            <p:fltVal val="0"/>
                                          </p:val>
                                        </p:tav>
                                      </p:tavLst>
                                    </p:anim>
                                    <p:animEffect transition="in" filter="fade">
                                      <p:cBhvr>
                                        <p:cTn id="55" dur="500"/>
                                        <p:tgtEl>
                                          <p:spTgt spid="49"/>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p:cTn id="58" dur="500" fill="hold"/>
                                        <p:tgtEl>
                                          <p:spTgt spid="14"/>
                                        </p:tgtEl>
                                        <p:attrNameLst>
                                          <p:attrName>ppt_w</p:attrName>
                                        </p:attrNameLst>
                                      </p:cBhvr>
                                      <p:tavLst>
                                        <p:tav tm="0">
                                          <p:val>
                                            <p:fltVal val="0"/>
                                          </p:val>
                                        </p:tav>
                                        <p:tav tm="100000">
                                          <p:val>
                                            <p:strVal val="#ppt_w"/>
                                          </p:val>
                                        </p:tav>
                                      </p:tavLst>
                                    </p:anim>
                                    <p:anim calcmode="lin" valueType="num">
                                      <p:cBhvr>
                                        <p:cTn id="59" dur="500" fill="hold"/>
                                        <p:tgtEl>
                                          <p:spTgt spid="14"/>
                                        </p:tgtEl>
                                        <p:attrNameLst>
                                          <p:attrName>ppt_h</p:attrName>
                                        </p:attrNameLst>
                                      </p:cBhvr>
                                      <p:tavLst>
                                        <p:tav tm="0">
                                          <p:val>
                                            <p:fltVal val="0"/>
                                          </p:val>
                                        </p:tav>
                                        <p:tav tm="100000">
                                          <p:val>
                                            <p:strVal val="#ppt_h"/>
                                          </p:val>
                                        </p:tav>
                                      </p:tavLst>
                                    </p:anim>
                                    <p:anim calcmode="lin" valueType="num">
                                      <p:cBhvr>
                                        <p:cTn id="60" dur="500" fill="hold"/>
                                        <p:tgtEl>
                                          <p:spTgt spid="14"/>
                                        </p:tgtEl>
                                        <p:attrNameLst>
                                          <p:attrName>style.rotation</p:attrName>
                                        </p:attrNameLst>
                                      </p:cBhvr>
                                      <p:tavLst>
                                        <p:tav tm="0">
                                          <p:val>
                                            <p:fltVal val="360"/>
                                          </p:val>
                                        </p:tav>
                                        <p:tav tm="100000">
                                          <p:val>
                                            <p:fltVal val="0"/>
                                          </p:val>
                                        </p:tav>
                                      </p:tavLst>
                                    </p:anim>
                                    <p:animEffect transition="in" filter="fade">
                                      <p:cBhvr>
                                        <p:cTn id="61" dur="500"/>
                                        <p:tgtEl>
                                          <p:spTgt spid="14"/>
                                        </p:tgtEl>
                                      </p:cBhvr>
                                    </p:animEffect>
                                  </p:childTnLst>
                                </p:cTn>
                              </p:par>
                            </p:childTnLst>
                          </p:cTn>
                        </p:par>
                        <p:par>
                          <p:cTn id="62" fill="hold">
                            <p:stCondLst>
                              <p:cond delay="2900"/>
                            </p:stCondLst>
                            <p:childTnLst>
                              <p:par>
                                <p:cTn id="63" presetID="49" presetClass="entr" presetSubtype="0" decel="100000" fill="hold" grpId="0" nodeType="afterEffect">
                                  <p:stCondLst>
                                    <p:cond delay="0"/>
                                  </p:stCondLst>
                                  <p:childTnLst>
                                    <p:set>
                                      <p:cBhvr>
                                        <p:cTn id="64" dur="1" fill="hold">
                                          <p:stCondLst>
                                            <p:cond delay="0"/>
                                          </p:stCondLst>
                                        </p:cTn>
                                        <p:tgtEl>
                                          <p:spTgt spid="50"/>
                                        </p:tgtEl>
                                        <p:attrNameLst>
                                          <p:attrName>style.visibility</p:attrName>
                                        </p:attrNameLst>
                                      </p:cBhvr>
                                      <p:to>
                                        <p:strVal val="visible"/>
                                      </p:to>
                                    </p:set>
                                    <p:anim calcmode="lin" valueType="num">
                                      <p:cBhvr>
                                        <p:cTn id="65" dur="500" fill="hold"/>
                                        <p:tgtEl>
                                          <p:spTgt spid="50"/>
                                        </p:tgtEl>
                                        <p:attrNameLst>
                                          <p:attrName>ppt_w</p:attrName>
                                        </p:attrNameLst>
                                      </p:cBhvr>
                                      <p:tavLst>
                                        <p:tav tm="0">
                                          <p:val>
                                            <p:fltVal val="0"/>
                                          </p:val>
                                        </p:tav>
                                        <p:tav tm="100000">
                                          <p:val>
                                            <p:strVal val="#ppt_w"/>
                                          </p:val>
                                        </p:tav>
                                      </p:tavLst>
                                    </p:anim>
                                    <p:anim calcmode="lin" valueType="num">
                                      <p:cBhvr>
                                        <p:cTn id="66" dur="500" fill="hold"/>
                                        <p:tgtEl>
                                          <p:spTgt spid="50"/>
                                        </p:tgtEl>
                                        <p:attrNameLst>
                                          <p:attrName>ppt_h</p:attrName>
                                        </p:attrNameLst>
                                      </p:cBhvr>
                                      <p:tavLst>
                                        <p:tav tm="0">
                                          <p:val>
                                            <p:fltVal val="0"/>
                                          </p:val>
                                        </p:tav>
                                        <p:tav tm="100000">
                                          <p:val>
                                            <p:strVal val="#ppt_h"/>
                                          </p:val>
                                        </p:tav>
                                      </p:tavLst>
                                    </p:anim>
                                    <p:anim calcmode="lin" valueType="num">
                                      <p:cBhvr>
                                        <p:cTn id="67" dur="500" fill="hold"/>
                                        <p:tgtEl>
                                          <p:spTgt spid="50"/>
                                        </p:tgtEl>
                                        <p:attrNameLst>
                                          <p:attrName>style.rotation</p:attrName>
                                        </p:attrNameLst>
                                      </p:cBhvr>
                                      <p:tavLst>
                                        <p:tav tm="0">
                                          <p:val>
                                            <p:fltVal val="360"/>
                                          </p:val>
                                        </p:tav>
                                        <p:tav tm="100000">
                                          <p:val>
                                            <p:fltVal val="0"/>
                                          </p:val>
                                        </p:tav>
                                      </p:tavLst>
                                    </p:anim>
                                    <p:animEffect transition="in" filter="fade">
                                      <p:cBhvr>
                                        <p:cTn id="68" dur="500"/>
                                        <p:tgtEl>
                                          <p:spTgt spid="5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p:cTn id="71" dur="500" fill="hold"/>
                                        <p:tgtEl>
                                          <p:spTgt spid="10"/>
                                        </p:tgtEl>
                                        <p:attrNameLst>
                                          <p:attrName>ppt_w</p:attrName>
                                        </p:attrNameLst>
                                      </p:cBhvr>
                                      <p:tavLst>
                                        <p:tav tm="0">
                                          <p:val>
                                            <p:fltVal val="0"/>
                                          </p:val>
                                        </p:tav>
                                        <p:tav tm="100000">
                                          <p:val>
                                            <p:strVal val="#ppt_w"/>
                                          </p:val>
                                        </p:tav>
                                      </p:tavLst>
                                    </p:anim>
                                    <p:anim calcmode="lin" valueType="num">
                                      <p:cBhvr>
                                        <p:cTn id="72" dur="500" fill="hold"/>
                                        <p:tgtEl>
                                          <p:spTgt spid="10"/>
                                        </p:tgtEl>
                                        <p:attrNameLst>
                                          <p:attrName>ppt_h</p:attrName>
                                        </p:attrNameLst>
                                      </p:cBhvr>
                                      <p:tavLst>
                                        <p:tav tm="0">
                                          <p:val>
                                            <p:fltVal val="0"/>
                                          </p:val>
                                        </p:tav>
                                        <p:tav tm="100000">
                                          <p:val>
                                            <p:strVal val="#ppt_h"/>
                                          </p:val>
                                        </p:tav>
                                      </p:tavLst>
                                    </p:anim>
                                    <p:anim calcmode="lin" valueType="num">
                                      <p:cBhvr>
                                        <p:cTn id="73" dur="500" fill="hold"/>
                                        <p:tgtEl>
                                          <p:spTgt spid="10"/>
                                        </p:tgtEl>
                                        <p:attrNameLst>
                                          <p:attrName>style.rotation</p:attrName>
                                        </p:attrNameLst>
                                      </p:cBhvr>
                                      <p:tavLst>
                                        <p:tav tm="0">
                                          <p:val>
                                            <p:fltVal val="360"/>
                                          </p:val>
                                        </p:tav>
                                        <p:tav tm="100000">
                                          <p:val>
                                            <p:fltVal val="0"/>
                                          </p:val>
                                        </p:tav>
                                      </p:tavLst>
                                    </p:anim>
                                    <p:animEffect transition="in" filter="fade">
                                      <p:cBhvr>
                                        <p:cTn id="74" dur="500"/>
                                        <p:tgtEl>
                                          <p:spTgt spid="10"/>
                                        </p:tgtEl>
                                      </p:cBhvr>
                                    </p:animEffect>
                                  </p:childTnLst>
                                </p:cTn>
                              </p:par>
                            </p:childTnLst>
                          </p:cTn>
                        </p:par>
                        <p:par>
                          <p:cTn id="75" fill="hold">
                            <p:stCondLst>
                              <p:cond delay="3400"/>
                            </p:stCondLst>
                            <p:childTnLst>
                              <p:par>
                                <p:cTn id="76" presetID="49" presetClass="entr" presetSubtype="0" decel="100000" fill="hold" grpId="0" nodeType="afterEffect">
                                  <p:stCondLst>
                                    <p:cond delay="0"/>
                                  </p:stCondLst>
                                  <p:childTnLst>
                                    <p:set>
                                      <p:cBhvr>
                                        <p:cTn id="77" dur="1" fill="hold">
                                          <p:stCondLst>
                                            <p:cond delay="0"/>
                                          </p:stCondLst>
                                        </p:cTn>
                                        <p:tgtEl>
                                          <p:spTgt spid="51"/>
                                        </p:tgtEl>
                                        <p:attrNameLst>
                                          <p:attrName>style.visibility</p:attrName>
                                        </p:attrNameLst>
                                      </p:cBhvr>
                                      <p:to>
                                        <p:strVal val="visible"/>
                                      </p:to>
                                    </p:set>
                                    <p:anim calcmode="lin" valueType="num">
                                      <p:cBhvr>
                                        <p:cTn id="78" dur="500" fill="hold"/>
                                        <p:tgtEl>
                                          <p:spTgt spid="51"/>
                                        </p:tgtEl>
                                        <p:attrNameLst>
                                          <p:attrName>ppt_w</p:attrName>
                                        </p:attrNameLst>
                                      </p:cBhvr>
                                      <p:tavLst>
                                        <p:tav tm="0">
                                          <p:val>
                                            <p:fltVal val="0"/>
                                          </p:val>
                                        </p:tav>
                                        <p:tav tm="100000">
                                          <p:val>
                                            <p:strVal val="#ppt_w"/>
                                          </p:val>
                                        </p:tav>
                                      </p:tavLst>
                                    </p:anim>
                                    <p:anim calcmode="lin" valueType="num">
                                      <p:cBhvr>
                                        <p:cTn id="79" dur="500" fill="hold"/>
                                        <p:tgtEl>
                                          <p:spTgt spid="51"/>
                                        </p:tgtEl>
                                        <p:attrNameLst>
                                          <p:attrName>ppt_h</p:attrName>
                                        </p:attrNameLst>
                                      </p:cBhvr>
                                      <p:tavLst>
                                        <p:tav tm="0">
                                          <p:val>
                                            <p:fltVal val="0"/>
                                          </p:val>
                                        </p:tav>
                                        <p:tav tm="100000">
                                          <p:val>
                                            <p:strVal val="#ppt_h"/>
                                          </p:val>
                                        </p:tav>
                                      </p:tavLst>
                                    </p:anim>
                                    <p:anim calcmode="lin" valueType="num">
                                      <p:cBhvr>
                                        <p:cTn id="80" dur="500" fill="hold"/>
                                        <p:tgtEl>
                                          <p:spTgt spid="51"/>
                                        </p:tgtEl>
                                        <p:attrNameLst>
                                          <p:attrName>style.rotation</p:attrName>
                                        </p:attrNameLst>
                                      </p:cBhvr>
                                      <p:tavLst>
                                        <p:tav tm="0">
                                          <p:val>
                                            <p:fltVal val="360"/>
                                          </p:val>
                                        </p:tav>
                                        <p:tav tm="100000">
                                          <p:val>
                                            <p:fltVal val="0"/>
                                          </p:val>
                                        </p:tav>
                                      </p:tavLst>
                                    </p:anim>
                                    <p:animEffect transition="in" filter="fade">
                                      <p:cBhvr>
                                        <p:cTn id="81" dur="500"/>
                                        <p:tgtEl>
                                          <p:spTgt spid="51"/>
                                        </p:tgtEl>
                                      </p:cBhvr>
                                    </p:animEffect>
                                  </p:childTnLst>
                                </p:cTn>
                              </p:par>
                              <p:par>
                                <p:cTn id="82" presetID="49" presetClass="entr" presetSubtype="0" decel="100000" fill="hold" grpId="0" nodeType="withEffect">
                                  <p:stCondLst>
                                    <p:cond delay="0"/>
                                  </p:stCondLst>
                                  <p:childTnLst>
                                    <p:set>
                                      <p:cBhvr>
                                        <p:cTn id="83" dur="1" fill="hold">
                                          <p:stCondLst>
                                            <p:cond delay="0"/>
                                          </p:stCondLst>
                                        </p:cTn>
                                        <p:tgtEl>
                                          <p:spTgt spid="12"/>
                                        </p:tgtEl>
                                        <p:attrNameLst>
                                          <p:attrName>style.visibility</p:attrName>
                                        </p:attrNameLst>
                                      </p:cBhvr>
                                      <p:to>
                                        <p:strVal val="visible"/>
                                      </p:to>
                                    </p:set>
                                    <p:anim calcmode="lin" valueType="num">
                                      <p:cBhvr>
                                        <p:cTn id="84" dur="500" fill="hold"/>
                                        <p:tgtEl>
                                          <p:spTgt spid="12"/>
                                        </p:tgtEl>
                                        <p:attrNameLst>
                                          <p:attrName>ppt_w</p:attrName>
                                        </p:attrNameLst>
                                      </p:cBhvr>
                                      <p:tavLst>
                                        <p:tav tm="0">
                                          <p:val>
                                            <p:fltVal val="0"/>
                                          </p:val>
                                        </p:tav>
                                        <p:tav tm="100000">
                                          <p:val>
                                            <p:strVal val="#ppt_w"/>
                                          </p:val>
                                        </p:tav>
                                      </p:tavLst>
                                    </p:anim>
                                    <p:anim calcmode="lin" valueType="num">
                                      <p:cBhvr>
                                        <p:cTn id="85" dur="500" fill="hold"/>
                                        <p:tgtEl>
                                          <p:spTgt spid="12"/>
                                        </p:tgtEl>
                                        <p:attrNameLst>
                                          <p:attrName>ppt_h</p:attrName>
                                        </p:attrNameLst>
                                      </p:cBhvr>
                                      <p:tavLst>
                                        <p:tav tm="0">
                                          <p:val>
                                            <p:fltVal val="0"/>
                                          </p:val>
                                        </p:tav>
                                        <p:tav tm="100000">
                                          <p:val>
                                            <p:strVal val="#ppt_h"/>
                                          </p:val>
                                        </p:tav>
                                      </p:tavLst>
                                    </p:anim>
                                    <p:anim calcmode="lin" valueType="num">
                                      <p:cBhvr>
                                        <p:cTn id="86" dur="500" fill="hold"/>
                                        <p:tgtEl>
                                          <p:spTgt spid="12"/>
                                        </p:tgtEl>
                                        <p:attrNameLst>
                                          <p:attrName>style.rotation</p:attrName>
                                        </p:attrNameLst>
                                      </p:cBhvr>
                                      <p:tavLst>
                                        <p:tav tm="0">
                                          <p:val>
                                            <p:fltVal val="360"/>
                                          </p:val>
                                        </p:tav>
                                        <p:tav tm="100000">
                                          <p:val>
                                            <p:fltVal val="0"/>
                                          </p:val>
                                        </p:tav>
                                      </p:tavLst>
                                    </p:anim>
                                    <p:animEffect transition="in" filter="fade">
                                      <p:cBhvr>
                                        <p:cTn id="87" dur="500"/>
                                        <p:tgtEl>
                                          <p:spTgt spid="12"/>
                                        </p:tgtEl>
                                      </p:cBhvr>
                                    </p:animEffect>
                                  </p:childTnLst>
                                </p:cTn>
                              </p:par>
                            </p:childTnLst>
                          </p:cTn>
                        </p:par>
                        <p:par>
                          <p:cTn id="88" fill="hold">
                            <p:stCondLst>
                              <p:cond delay="3900"/>
                            </p:stCondLst>
                            <p:childTnLst>
                              <p:par>
                                <p:cTn id="89" presetID="49" presetClass="entr" presetSubtype="0" decel="100000"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p:cTn id="91" dur="500" fill="hold"/>
                                        <p:tgtEl>
                                          <p:spTgt spid="52"/>
                                        </p:tgtEl>
                                        <p:attrNameLst>
                                          <p:attrName>ppt_w</p:attrName>
                                        </p:attrNameLst>
                                      </p:cBhvr>
                                      <p:tavLst>
                                        <p:tav tm="0">
                                          <p:val>
                                            <p:fltVal val="0"/>
                                          </p:val>
                                        </p:tav>
                                        <p:tav tm="100000">
                                          <p:val>
                                            <p:strVal val="#ppt_w"/>
                                          </p:val>
                                        </p:tav>
                                      </p:tavLst>
                                    </p:anim>
                                    <p:anim calcmode="lin" valueType="num">
                                      <p:cBhvr>
                                        <p:cTn id="92" dur="500" fill="hold"/>
                                        <p:tgtEl>
                                          <p:spTgt spid="52"/>
                                        </p:tgtEl>
                                        <p:attrNameLst>
                                          <p:attrName>ppt_h</p:attrName>
                                        </p:attrNameLst>
                                      </p:cBhvr>
                                      <p:tavLst>
                                        <p:tav tm="0">
                                          <p:val>
                                            <p:fltVal val="0"/>
                                          </p:val>
                                        </p:tav>
                                        <p:tav tm="100000">
                                          <p:val>
                                            <p:strVal val="#ppt_h"/>
                                          </p:val>
                                        </p:tav>
                                      </p:tavLst>
                                    </p:anim>
                                    <p:anim calcmode="lin" valueType="num">
                                      <p:cBhvr>
                                        <p:cTn id="93" dur="500" fill="hold"/>
                                        <p:tgtEl>
                                          <p:spTgt spid="52"/>
                                        </p:tgtEl>
                                        <p:attrNameLst>
                                          <p:attrName>style.rotation</p:attrName>
                                        </p:attrNameLst>
                                      </p:cBhvr>
                                      <p:tavLst>
                                        <p:tav tm="0">
                                          <p:val>
                                            <p:fltVal val="360"/>
                                          </p:val>
                                        </p:tav>
                                        <p:tav tm="100000">
                                          <p:val>
                                            <p:fltVal val="0"/>
                                          </p:val>
                                        </p:tav>
                                      </p:tavLst>
                                    </p:anim>
                                    <p:animEffect transition="in" filter="fade">
                                      <p:cBhvr>
                                        <p:cTn id="94" dur="500"/>
                                        <p:tgtEl>
                                          <p:spTgt spid="52"/>
                                        </p:tgtEl>
                                      </p:cBhvr>
                                    </p:animEffect>
                                  </p:childTnLst>
                                </p:cTn>
                              </p:par>
                              <p:par>
                                <p:cTn id="95" presetID="49" presetClass="entr" presetSubtype="0" decel="100000" fill="hold" grpId="0" nodeType="withEffect">
                                  <p:stCondLst>
                                    <p:cond delay="0"/>
                                  </p:stCondLst>
                                  <p:childTnLst>
                                    <p:set>
                                      <p:cBhvr>
                                        <p:cTn id="96" dur="1" fill="hold">
                                          <p:stCondLst>
                                            <p:cond delay="0"/>
                                          </p:stCondLst>
                                        </p:cTn>
                                        <p:tgtEl>
                                          <p:spTgt spid="11"/>
                                        </p:tgtEl>
                                        <p:attrNameLst>
                                          <p:attrName>style.visibility</p:attrName>
                                        </p:attrNameLst>
                                      </p:cBhvr>
                                      <p:to>
                                        <p:strVal val="visible"/>
                                      </p:to>
                                    </p:set>
                                    <p:anim calcmode="lin" valueType="num">
                                      <p:cBhvr>
                                        <p:cTn id="97" dur="500" fill="hold"/>
                                        <p:tgtEl>
                                          <p:spTgt spid="11"/>
                                        </p:tgtEl>
                                        <p:attrNameLst>
                                          <p:attrName>ppt_w</p:attrName>
                                        </p:attrNameLst>
                                      </p:cBhvr>
                                      <p:tavLst>
                                        <p:tav tm="0">
                                          <p:val>
                                            <p:fltVal val="0"/>
                                          </p:val>
                                        </p:tav>
                                        <p:tav tm="100000">
                                          <p:val>
                                            <p:strVal val="#ppt_w"/>
                                          </p:val>
                                        </p:tav>
                                      </p:tavLst>
                                    </p:anim>
                                    <p:anim calcmode="lin" valueType="num">
                                      <p:cBhvr>
                                        <p:cTn id="98" dur="500" fill="hold"/>
                                        <p:tgtEl>
                                          <p:spTgt spid="11"/>
                                        </p:tgtEl>
                                        <p:attrNameLst>
                                          <p:attrName>ppt_h</p:attrName>
                                        </p:attrNameLst>
                                      </p:cBhvr>
                                      <p:tavLst>
                                        <p:tav tm="0">
                                          <p:val>
                                            <p:fltVal val="0"/>
                                          </p:val>
                                        </p:tav>
                                        <p:tav tm="100000">
                                          <p:val>
                                            <p:strVal val="#ppt_h"/>
                                          </p:val>
                                        </p:tav>
                                      </p:tavLst>
                                    </p:anim>
                                    <p:anim calcmode="lin" valueType="num">
                                      <p:cBhvr>
                                        <p:cTn id="99" dur="500" fill="hold"/>
                                        <p:tgtEl>
                                          <p:spTgt spid="11"/>
                                        </p:tgtEl>
                                        <p:attrNameLst>
                                          <p:attrName>style.rotation</p:attrName>
                                        </p:attrNameLst>
                                      </p:cBhvr>
                                      <p:tavLst>
                                        <p:tav tm="0">
                                          <p:val>
                                            <p:fltVal val="360"/>
                                          </p:val>
                                        </p:tav>
                                        <p:tav tm="100000">
                                          <p:val>
                                            <p:fltVal val="0"/>
                                          </p:val>
                                        </p:tav>
                                      </p:tavLst>
                                    </p:anim>
                                    <p:animEffect transition="in" filter="fade">
                                      <p:cBhvr>
                                        <p:cTn id="100" dur="500"/>
                                        <p:tgtEl>
                                          <p:spTgt spid="11"/>
                                        </p:tgtEl>
                                      </p:cBhvr>
                                    </p:animEffect>
                                  </p:childTnLst>
                                </p:cTn>
                              </p:par>
                            </p:childTnLst>
                          </p:cTn>
                        </p:par>
                        <p:par>
                          <p:cTn id="101" fill="hold">
                            <p:stCondLst>
                              <p:cond delay="4400"/>
                            </p:stCondLst>
                            <p:childTnLst>
                              <p:par>
                                <p:cTn id="102" presetID="22" presetClass="entr" presetSubtype="8" fill="hold" grpId="0" nodeType="afterEffect">
                                  <p:stCondLst>
                                    <p:cond delay="0"/>
                                  </p:stCondLst>
                                  <p:childTnLst>
                                    <p:set>
                                      <p:cBhvr>
                                        <p:cTn id="103" dur="1" fill="hold">
                                          <p:stCondLst>
                                            <p:cond delay="0"/>
                                          </p:stCondLst>
                                        </p:cTn>
                                        <p:tgtEl>
                                          <p:spTgt spid="39"/>
                                        </p:tgtEl>
                                        <p:attrNameLst>
                                          <p:attrName>style.visibility</p:attrName>
                                        </p:attrNameLst>
                                      </p:cBhvr>
                                      <p:to>
                                        <p:strVal val="visible"/>
                                      </p:to>
                                    </p:set>
                                    <p:animEffect transition="in" filter="wipe(left)">
                                      <p:cBhvr>
                                        <p:cTn id="104" dur="500"/>
                                        <p:tgtEl>
                                          <p:spTgt spid="39"/>
                                        </p:tgtEl>
                                      </p:cBhvr>
                                    </p:animEffect>
                                  </p:childTnLst>
                                </p:cTn>
                              </p:par>
                            </p:childTnLst>
                          </p:cTn>
                        </p:par>
                        <p:par>
                          <p:cTn id="105" fill="hold">
                            <p:stCondLst>
                              <p:cond delay="4900"/>
                            </p:stCondLst>
                            <p:childTnLst>
                              <p:par>
                                <p:cTn id="106" presetID="2" presetClass="entr" presetSubtype="2" decel="100000" fill="hold" grpId="0" nodeType="afterEffect">
                                  <p:stCondLst>
                                    <p:cond delay="0"/>
                                  </p:stCondLst>
                                  <p:iterate type="wd">
                                    <p:tmPct val="10000"/>
                                  </p:iterate>
                                  <p:childTnLst>
                                    <p:set>
                                      <p:cBhvr>
                                        <p:cTn id="107" dur="1" fill="hold">
                                          <p:stCondLst>
                                            <p:cond delay="0"/>
                                          </p:stCondLst>
                                        </p:cTn>
                                        <p:tgtEl>
                                          <p:spTgt spid="16">
                                            <p:txEl>
                                              <p:pRg st="0" end="0"/>
                                            </p:txEl>
                                          </p:spTgt>
                                        </p:tgtEl>
                                        <p:attrNameLst>
                                          <p:attrName>style.visibility</p:attrName>
                                        </p:attrNameLst>
                                      </p:cBhvr>
                                      <p:to>
                                        <p:strVal val="visible"/>
                                      </p:to>
                                    </p:set>
                                    <p:anim calcmode="lin" valueType="num">
                                      <p:cBhvr additive="base">
                                        <p:cTn id="108"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109" dur="500" fill="hold"/>
                                        <p:tgtEl>
                                          <p:spTgt spid="16">
                                            <p:txEl>
                                              <p:pRg st="0" end="0"/>
                                            </p:txEl>
                                          </p:spTgt>
                                        </p:tgtEl>
                                        <p:attrNameLst>
                                          <p:attrName>ppt_y</p:attrName>
                                        </p:attrNameLst>
                                      </p:cBhvr>
                                      <p:tavLst>
                                        <p:tav tm="0">
                                          <p:val>
                                            <p:strVal val="#ppt_y"/>
                                          </p:val>
                                        </p:tav>
                                        <p:tav tm="100000">
                                          <p:val>
                                            <p:strVal val="#ppt_y"/>
                                          </p:val>
                                        </p:tav>
                                      </p:tavLst>
                                    </p:anim>
                                  </p:childTnLst>
                                </p:cTn>
                              </p:par>
                              <p:par>
                                <p:cTn id="110" presetID="2" presetClass="entr" presetSubtype="2" decel="100000" fill="hold" grpId="0" nodeType="withEffect">
                                  <p:stCondLst>
                                    <p:cond delay="0"/>
                                  </p:stCondLst>
                                  <p:iterate type="wd">
                                    <p:tmPct val="10000"/>
                                  </p:iterate>
                                  <p:childTnLst>
                                    <p:set>
                                      <p:cBhvr>
                                        <p:cTn id="111" dur="1" fill="hold">
                                          <p:stCondLst>
                                            <p:cond delay="0"/>
                                          </p:stCondLst>
                                        </p:cTn>
                                        <p:tgtEl>
                                          <p:spTgt spid="18"/>
                                        </p:tgtEl>
                                        <p:attrNameLst>
                                          <p:attrName>style.visibility</p:attrName>
                                        </p:attrNameLst>
                                      </p:cBhvr>
                                      <p:to>
                                        <p:strVal val="visible"/>
                                      </p:to>
                                    </p:set>
                                    <p:anim calcmode="lin" valueType="num">
                                      <p:cBhvr additive="base">
                                        <p:cTn id="112" dur="500" fill="hold"/>
                                        <p:tgtEl>
                                          <p:spTgt spid="18"/>
                                        </p:tgtEl>
                                        <p:attrNameLst>
                                          <p:attrName>ppt_x</p:attrName>
                                        </p:attrNameLst>
                                      </p:cBhvr>
                                      <p:tavLst>
                                        <p:tav tm="0">
                                          <p:val>
                                            <p:strVal val="1+#ppt_w/2"/>
                                          </p:val>
                                        </p:tav>
                                        <p:tav tm="100000">
                                          <p:val>
                                            <p:strVal val="#ppt_x"/>
                                          </p:val>
                                        </p:tav>
                                      </p:tavLst>
                                    </p:anim>
                                    <p:anim calcmode="lin" valueType="num">
                                      <p:cBhvr additive="base">
                                        <p:cTn id="113" dur="500" fill="hold"/>
                                        <p:tgtEl>
                                          <p:spTgt spid="18"/>
                                        </p:tgtEl>
                                        <p:attrNameLst>
                                          <p:attrName>ppt_y</p:attrName>
                                        </p:attrNameLst>
                                      </p:cBhvr>
                                      <p:tavLst>
                                        <p:tav tm="0">
                                          <p:val>
                                            <p:strVal val="#ppt_y"/>
                                          </p:val>
                                        </p:tav>
                                        <p:tav tm="100000">
                                          <p:val>
                                            <p:strVal val="#ppt_y"/>
                                          </p:val>
                                        </p:tav>
                                      </p:tavLst>
                                    </p:anim>
                                  </p:childTnLst>
                                </p:cTn>
                              </p:par>
                            </p:childTnLst>
                          </p:cTn>
                        </p:par>
                        <p:par>
                          <p:cTn id="114" fill="hold">
                            <p:stCondLst>
                              <p:cond delay="5500"/>
                            </p:stCondLst>
                            <p:childTnLst>
                              <p:par>
                                <p:cTn id="115" presetID="22" presetClass="entr" presetSubtype="8" fill="hold" grpId="0" nodeType="afterEffect">
                                  <p:stCondLst>
                                    <p:cond delay="0"/>
                                  </p:stCondLst>
                                  <p:childTnLst>
                                    <p:set>
                                      <p:cBhvr>
                                        <p:cTn id="116" dur="1" fill="hold">
                                          <p:stCondLst>
                                            <p:cond delay="0"/>
                                          </p:stCondLst>
                                        </p:cTn>
                                        <p:tgtEl>
                                          <p:spTgt spid="17">
                                            <p:txEl>
                                              <p:pRg st="0" end="0"/>
                                            </p:txEl>
                                          </p:spTgt>
                                        </p:tgtEl>
                                        <p:attrNameLst>
                                          <p:attrName>style.visibility</p:attrName>
                                        </p:attrNameLst>
                                      </p:cBhvr>
                                      <p:to>
                                        <p:strVal val="visible"/>
                                      </p:to>
                                    </p:set>
                                    <p:animEffect transition="in" filter="wipe(left)">
                                      <p:cBhvr>
                                        <p:cTn id="117" dur="500"/>
                                        <p:tgtEl>
                                          <p:spTgt spid="17">
                                            <p:txEl>
                                              <p:pRg st="0" end="0"/>
                                            </p:txEl>
                                          </p:spTgt>
                                        </p:tgtEl>
                                      </p:cBhvr>
                                    </p:animEffect>
                                  </p:childTnLst>
                                </p:cTn>
                              </p:par>
                            </p:childTnLst>
                          </p:cTn>
                        </p:par>
                        <p:par>
                          <p:cTn id="118" fill="hold">
                            <p:stCondLst>
                              <p:cond delay="6000"/>
                            </p:stCondLst>
                            <p:childTnLst>
                              <p:par>
                                <p:cTn id="119" presetID="22" presetClass="entr" presetSubtype="8" fill="hold" grpId="0" nodeType="afterEffect">
                                  <p:stCondLst>
                                    <p:cond delay="250"/>
                                  </p:stCondLst>
                                  <p:childTnLst>
                                    <p:set>
                                      <p:cBhvr>
                                        <p:cTn id="120" dur="1" fill="hold">
                                          <p:stCondLst>
                                            <p:cond delay="0"/>
                                          </p:stCondLst>
                                        </p:cTn>
                                        <p:tgtEl>
                                          <p:spTgt spid="41"/>
                                        </p:tgtEl>
                                        <p:attrNameLst>
                                          <p:attrName>style.visibility</p:attrName>
                                        </p:attrNameLst>
                                      </p:cBhvr>
                                      <p:to>
                                        <p:strVal val="visible"/>
                                      </p:to>
                                    </p:set>
                                    <p:animEffect transition="in" filter="wipe(left)">
                                      <p:cBhvr>
                                        <p:cTn id="121" dur="500"/>
                                        <p:tgtEl>
                                          <p:spTgt spid="41"/>
                                        </p:tgtEl>
                                      </p:cBhvr>
                                    </p:animEffect>
                                  </p:childTnLst>
                                </p:cTn>
                              </p:par>
                            </p:childTnLst>
                          </p:cTn>
                        </p:par>
                        <p:par>
                          <p:cTn id="122" fill="hold">
                            <p:stCondLst>
                              <p:cond delay="6750"/>
                            </p:stCondLst>
                            <p:childTnLst>
                              <p:par>
                                <p:cTn id="123" presetID="2" presetClass="entr" presetSubtype="2" decel="100000" fill="hold" grpId="0" nodeType="afterEffect">
                                  <p:stCondLst>
                                    <p:cond delay="0"/>
                                  </p:stCondLst>
                                  <p:iterate type="wd">
                                    <p:tmPct val="10000"/>
                                  </p:iterate>
                                  <p:childTnLst>
                                    <p:set>
                                      <p:cBhvr>
                                        <p:cTn id="124" dur="1" fill="hold">
                                          <p:stCondLst>
                                            <p:cond delay="0"/>
                                          </p:stCondLst>
                                        </p:cTn>
                                        <p:tgtEl>
                                          <p:spTgt spid="22">
                                            <p:txEl>
                                              <p:pRg st="0" end="0"/>
                                            </p:txEl>
                                          </p:spTgt>
                                        </p:tgtEl>
                                        <p:attrNameLst>
                                          <p:attrName>style.visibility</p:attrName>
                                        </p:attrNameLst>
                                      </p:cBhvr>
                                      <p:to>
                                        <p:strVal val="visible"/>
                                      </p:to>
                                    </p:set>
                                    <p:anim calcmode="lin" valueType="num">
                                      <p:cBhvr additive="base">
                                        <p:cTn id="125"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26" dur="500" fill="hold"/>
                                        <p:tgtEl>
                                          <p:spTgt spid="22">
                                            <p:txEl>
                                              <p:pRg st="0" end="0"/>
                                            </p:txEl>
                                          </p:spTgt>
                                        </p:tgtEl>
                                        <p:attrNameLst>
                                          <p:attrName>ppt_y</p:attrName>
                                        </p:attrNameLst>
                                      </p:cBhvr>
                                      <p:tavLst>
                                        <p:tav tm="0">
                                          <p:val>
                                            <p:strVal val="#ppt_y"/>
                                          </p:val>
                                        </p:tav>
                                        <p:tav tm="100000">
                                          <p:val>
                                            <p:strVal val="#ppt_y"/>
                                          </p:val>
                                        </p:tav>
                                      </p:tavLst>
                                    </p:anim>
                                  </p:childTnLst>
                                </p:cTn>
                              </p:par>
                              <p:par>
                                <p:cTn id="127" presetID="2" presetClass="entr" presetSubtype="2" decel="100000" fill="hold" grpId="0" nodeType="withEffect">
                                  <p:stCondLst>
                                    <p:cond delay="0"/>
                                  </p:stCondLst>
                                  <p:iterate type="wd">
                                    <p:tmPct val="10000"/>
                                  </p:iterate>
                                  <p:childTnLst>
                                    <p:set>
                                      <p:cBhvr>
                                        <p:cTn id="128" dur="1" fill="hold">
                                          <p:stCondLst>
                                            <p:cond delay="0"/>
                                          </p:stCondLst>
                                        </p:cTn>
                                        <p:tgtEl>
                                          <p:spTgt spid="24"/>
                                        </p:tgtEl>
                                        <p:attrNameLst>
                                          <p:attrName>style.visibility</p:attrName>
                                        </p:attrNameLst>
                                      </p:cBhvr>
                                      <p:to>
                                        <p:strVal val="visible"/>
                                      </p:to>
                                    </p:set>
                                    <p:anim calcmode="lin" valueType="num">
                                      <p:cBhvr additive="base">
                                        <p:cTn id="129" dur="500" fill="hold"/>
                                        <p:tgtEl>
                                          <p:spTgt spid="24"/>
                                        </p:tgtEl>
                                        <p:attrNameLst>
                                          <p:attrName>ppt_x</p:attrName>
                                        </p:attrNameLst>
                                      </p:cBhvr>
                                      <p:tavLst>
                                        <p:tav tm="0">
                                          <p:val>
                                            <p:strVal val="1+#ppt_w/2"/>
                                          </p:val>
                                        </p:tav>
                                        <p:tav tm="100000">
                                          <p:val>
                                            <p:strVal val="#ppt_x"/>
                                          </p:val>
                                        </p:tav>
                                      </p:tavLst>
                                    </p:anim>
                                    <p:anim calcmode="lin" valueType="num">
                                      <p:cBhvr additive="base">
                                        <p:cTn id="130" dur="500" fill="hold"/>
                                        <p:tgtEl>
                                          <p:spTgt spid="24"/>
                                        </p:tgtEl>
                                        <p:attrNameLst>
                                          <p:attrName>ppt_y</p:attrName>
                                        </p:attrNameLst>
                                      </p:cBhvr>
                                      <p:tavLst>
                                        <p:tav tm="0">
                                          <p:val>
                                            <p:strVal val="#ppt_y"/>
                                          </p:val>
                                        </p:tav>
                                        <p:tav tm="100000">
                                          <p:val>
                                            <p:strVal val="#ppt_y"/>
                                          </p:val>
                                        </p:tav>
                                      </p:tavLst>
                                    </p:anim>
                                  </p:childTnLst>
                                </p:cTn>
                              </p:par>
                            </p:childTnLst>
                          </p:cTn>
                        </p:par>
                        <p:par>
                          <p:cTn id="131" fill="hold">
                            <p:stCondLst>
                              <p:cond delay="7350"/>
                            </p:stCondLst>
                            <p:childTnLst>
                              <p:par>
                                <p:cTn id="132" presetID="22" presetClass="entr" presetSubtype="8" fill="hold" grpId="0" nodeType="afterEffect">
                                  <p:stCondLst>
                                    <p:cond delay="0"/>
                                  </p:stCondLst>
                                  <p:childTnLst>
                                    <p:set>
                                      <p:cBhvr>
                                        <p:cTn id="133" dur="1" fill="hold">
                                          <p:stCondLst>
                                            <p:cond delay="0"/>
                                          </p:stCondLst>
                                        </p:cTn>
                                        <p:tgtEl>
                                          <p:spTgt spid="23">
                                            <p:txEl>
                                              <p:pRg st="0" end="0"/>
                                            </p:txEl>
                                          </p:spTgt>
                                        </p:tgtEl>
                                        <p:attrNameLst>
                                          <p:attrName>style.visibility</p:attrName>
                                        </p:attrNameLst>
                                      </p:cBhvr>
                                      <p:to>
                                        <p:strVal val="visible"/>
                                      </p:to>
                                    </p:set>
                                    <p:animEffect transition="in" filter="wipe(left)">
                                      <p:cBhvr>
                                        <p:cTn id="134" dur="500"/>
                                        <p:tgtEl>
                                          <p:spTgt spid="23">
                                            <p:txEl>
                                              <p:pRg st="0" end="0"/>
                                            </p:txEl>
                                          </p:spTgt>
                                        </p:tgtEl>
                                      </p:cBhvr>
                                    </p:animEffect>
                                  </p:childTnLst>
                                </p:cTn>
                              </p:par>
                            </p:childTnLst>
                          </p:cTn>
                        </p:par>
                        <p:par>
                          <p:cTn id="135" fill="hold">
                            <p:stCondLst>
                              <p:cond delay="7850"/>
                            </p:stCondLst>
                            <p:childTnLst>
                              <p:par>
                                <p:cTn id="136" presetID="22" presetClass="entr" presetSubtype="8" fill="hold" grpId="0" nodeType="afterEffect">
                                  <p:stCondLst>
                                    <p:cond delay="250"/>
                                  </p:stCondLst>
                                  <p:childTnLst>
                                    <p:set>
                                      <p:cBhvr>
                                        <p:cTn id="137" dur="1" fill="hold">
                                          <p:stCondLst>
                                            <p:cond delay="0"/>
                                          </p:stCondLst>
                                        </p:cTn>
                                        <p:tgtEl>
                                          <p:spTgt spid="46"/>
                                        </p:tgtEl>
                                        <p:attrNameLst>
                                          <p:attrName>style.visibility</p:attrName>
                                        </p:attrNameLst>
                                      </p:cBhvr>
                                      <p:to>
                                        <p:strVal val="visible"/>
                                      </p:to>
                                    </p:set>
                                    <p:animEffect transition="in" filter="wipe(left)">
                                      <p:cBhvr>
                                        <p:cTn id="138" dur="500"/>
                                        <p:tgtEl>
                                          <p:spTgt spid="46"/>
                                        </p:tgtEl>
                                      </p:cBhvr>
                                    </p:animEffect>
                                  </p:childTnLst>
                                </p:cTn>
                              </p:par>
                            </p:childTnLst>
                          </p:cTn>
                        </p:par>
                        <p:par>
                          <p:cTn id="139" fill="hold">
                            <p:stCondLst>
                              <p:cond delay="8600"/>
                            </p:stCondLst>
                            <p:childTnLst>
                              <p:par>
                                <p:cTn id="140" presetID="2" presetClass="entr" presetSubtype="2" decel="100000" fill="hold" grpId="0" nodeType="afterEffect">
                                  <p:stCondLst>
                                    <p:cond delay="0"/>
                                  </p:stCondLst>
                                  <p:iterate type="wd">
                                    <p:tmPct val="10000"/>
                                  </p:iterate>
                                  <p:childTnLst>
                                    <p:set>
                                      <p:cBhvr>
                                        <p:cTn id="141" dur="1" fill="hold">
                                          <p:stCondLst>
                                            <p:cond delay="0"/>
                                          </p:stCondLst>
                                        </p:cTn>
                                        <p:tgtEl>
                                          <p:spTgt spid="25">
                                            <p:txEl>
                                              <p:pRg st="0" end="0"/>
                                            </p:txEl>
                                          </p:spTgt>
                                        </p:tgtEl>
                                        <p:attrNameLst>
                                          <p:attrName>style.visibility</p:attrName>
                                        </p:attrNameLst>
                                      </p:cBhvr>
                                      <p:to>
                                        <p:strVal val="visible"/>
                                      </p:to>
                                    </p:set>
                                    <p:anim calcmode="lin" valueType="num">
                                      <p:cBhvr additive="base">
                                        <p:cTn id="142"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143" dur="500" fill="hold"/>
                                        <p:tgtEl>
                                          <p:spTgt spid="25">
                                            <p:txEl>
                                              <p:pRg st="0" end="0"/>
                                            </p:txEl>
                                          </p:spTgt>
                                        </p:tgtEl>
                                        <p:attrNameLst>
                                          <p:attrName>ppt_y</p:attrName>
                                        </p:attrNameLst>
                                      </p:cBhvr>
                                      <p:tavLst>
                                        <p:tav tm="0">
                                          <p:val>
                                            <p:strVal val="#ppt_y"/>
                                          </p:val>
                                        </p:tav>
                                        <p:tav tm="100000">
                                          <p:val>
                                            <p:strVal val="#ppt_y"/>
                                          </p:val>
                                        </p:tav>
                                      </p:tavLst>
                                    </p:anim>
                                  </p:childTnLst>
                                </p:cTn>
                              </p:par>
                              <p:par>
                                <p:cTn id="144" presetID="2" presetClass="entr" presetSubtype="2" decel="100000" fill="hold" grpId="0" nodeType="withEffect">
                                  <p:stCondLst>
                                    <p:cond delay="0"/>
                                  </p:stCondLst>
                                  <p:iterate type="wd">
                                    <p:tmPct val="10000"/>
                                  </p:iterate>
                                  <p:childTnLst>
                                    <p:set>
                                      <p:cBhvr>
                                        <p:cTn id="145" dur="1" fill="hold">
                                          <p:stCondLst>
                                            <p:cond delay="0"/>
                                          </p:stCondLst>
                                        </p:cTn>
                                        <p:tgtEl>
                                          <p:spTgt spid="27"/>
                                        </p:tgtEl>
                                        <p:attrNameLst>
                                          <p:attrName>style.visibility</p:attrName>
                                        </p:attrNameLst>
                                      </p:cBhvr>
                                      <p:to>
                                        <p:strVal val="visible"/>
                                      </p:to>
                                    </p:set>
                                    <p:anim calcmode="lin" valueType="num">
                                      <p:cBhvr additive="base">
                                        <p:cTn id="146" dur="500" fill="hold"/>
                                        <p:tgtEl>
                                          <p:spTgt spid="27"/>
                                        </p:tgtEl>
                                        <p:attrNameLst>
                                          <p:attrName>ppt_x</p:attrName>
                                        </p:attrNameLst>
                                      </p:cBhvr>
                                      <p:tavLst>
                                        <p:tav tm="0">
                                          <p:val>
                                            <p:strVal val="1+#ppt_w/2"/>
                                          </p:val>
                                        </p:tav>
                                        <p:tav tm="100000">
                                          <p:val>
                                            <p:strVal val="#ppt_x"/>
                                          </p:val>
                                        </p:tav>
                                      </p:tavLst>
                                    </p:anim>
                                    <p:anim calcmode="lin" valueType="num">
                                      <p:cBhvr additive="base">
                                        <p:cTn id="147" dur="500" fill="hold"/>
                                        <p:tgtEl>
                                          <p:spTgt spid="27"/>
                                        </p:tgtEl>
                                        <p:attrNameLst>
                                          <p:attrName>ppt_y</p:attrName>
                                        </p:attrNameLst>
                                      </p:cBhvr>
                                      <p:tavLst>
                                        <p:tav tm="0">
                                          <p:val>
                                            <p:strVal val="#ppt_y"/>
                                          </p:val>
                                        </p:tav>
                                        <p:tav tm="100000">
                                          <p:val>
                                            <p:strVal val="#ppt_y"/>
                                          </p:val>
                                        </p:tav>
                                      </p:tavLst>
                                    </p:anim>
                                  </p:childTnLst>
                                </p:cTn>
                              </p:par>
                            </p:childTnLst>
                          </p:cTn>
                        </p:par>
                        <p:par>
                          <p:cTn id="148" fill="hold">
                            <p:stCondLst>
                              <p:cond delay="9200"/>
                            </p:stCondLst>
                            <p:childTnLst>
                              <p:par>
                                <p:cTn id="149" presetID="22" presetClass="entr" presetSubtype="8" fill="hold" grpId="0" nodeType="afterEffect">
                                  <p:stCondLst>
                                    <p:cond delay="0"/>
                                  </p:stCondLst>
                                  <p:childTnLst>
                                    <p:set>
                                      <p:cBhvr>
                                        <p:cTn id="150" dur="1" fill="hold">
                                          <p:stCondLst>
                                            <p:cond delay="0"/>
                                          </p:stCondLst>
                                        </p:cTn>
                                        <p:tgtEl>
                                          <p:spTgt spid="26">
                                            <p:txEl>
                                              <p:pRg st="0" end="0"/>
                                            </p:txEl>
                                          </p:spTgt>
                                        </p:tgtEl>
                                        <p:attrNameLst>
                                          <p:attrName>style.visibility</p:attrName>
                                        </p:attrNameLst>
                                      </p:cBhvr>
                                      <p:to>
                                        <p:strVal val="visible"/>
                                      </p:to>
                                    </p:set>
                                    <p:animEffect transition="in" filter="wipe(left)">
                                      <p:cBhvr>
                                        <p:cTn id="151" dur="500"/>
                                        <p:tgtEl>
                                          <p:spTgt spid="26">
                                            <p:txEl>
                                              <p:pRg st="0" end="0"/>
                                            </p:txEl>
                                          </p:spTgt>
                                        </p:tgtEl>
                                      </p:cBhvr>
                                    </p:animEffect>
                                  </p:childTnLst>
                                </p:cTn>
                              </p:par>
                            </p:childTnLst>
                          </p:cTn>
                        </p:par>
                        <p:par>
                          <p:cTn id="152" fill="hold">
                            <p:stCondLst>
                              <p:cond delay="9700"/>
                            </p:stCondLst>
                            <p:childTnLst>
                              <p:par>
                                <p:cTn id="153" presetID="22" presetClass="entr" presetSubtype="2" fill="hold" grpId="0" nodeType="afterEffect">
                                  <p:stCondLst>
                                    <p:cond delay="250"/>
                                  </p:stCondLst>
                                  <p:childTnLst>
                                    <p:set>
                                      <p:cBhvr>
                                        <p:cTn id="154" dur="1" fill="hold">
                                          <p:stCondLst>
                                            <p:cond delay="0"/>
                                          </p:stCondLst>
                                        </p:cTn>
                                        <p:tgtEl>
                                          <p:spTgt spid="43"/>
                                        </p:tgtEl>
                                        <p:attrNameLst>
                                          <p:attrName>style.visibility</p:attrName>
                                        </p:attrNameLst>
                                      </p:cBhvr>
                                      <p:to>
                                        <p:strVal val="visible"/>
                                      </p:to>
                                    </p:set>
                                    <p:animEffect transition="in" filter="wipe(right)">
                                      <p:cBhvr>
                                        <p:cTn id="155" dur="500"/>
                                        <p:tgtEl>
                                          <p:spTgt spid="43"/>
                                        </p:tgtEl>
                                      </p:cBhvr>
                                    </p:animEffect>
                                  </p:childTnLst>
                                </p:cTn>
                              </p:par>
                            </p:childTnLst>
                          </p:cTn>
                        </p:par>
                        <p:par>
                          <p:cTn id="156" fill="hold">
                            <p:stCondLst>
                              <p:cond delay="10450"/>
                            </p:stCondLst>
                            <p:childTnLst>
                              <p:par>
                                <p:cTn id="157" presetID="2" presetClass="entr" presetSubtype="8" decel="100000" fill="hold" grpId="0" nodeType="afterEffect">
                                  <p:stCondLst>
                                    <p:cond delay="0"/>
                                  </p:stCondLst>
                                  <p:iterate type="wd">
                                    <p:tmPct val="10000"/>
                                  </p:iterate>
                                  <p:childTnLst>
                                    <p:set>
                                      <p:cBhvr>
                                        <p:cTn id="158" dur="1" fill="hold">
                                          <p:stCondLst>
                                            <p:cond delay="0"/>
                                          </p:stCondLst>
                                        </p:cTn>
                                        <p:tgtEl>
                                          <p:spTgt spid="34">
                                            <p:txEl>
                                              <p:pRg st="0" end="0"/>
                                            </p:txEl>
                                          </p:spTgt>
                                        </p:tgtEl>
                                        <p:attrNameLst>
                                          <p:attrName>style.visibility</p:attrName>
                                        </p:attrNameLst>
                                      </p:cBhvr>
                                      <p:to>
                                        <p:strVal val="visible"/>
                                      </p:to>
                                    </p:set>
                                    <p:anim calcmode="lin" valueType="num">
                                      <p:cBhvr additive="base">
                                        <p:cTn id="159" dur="500" fill="hold"/>
                                        <p:tgtEl>
                                          <p:spTgt spid="34">
                                            <p:txEl>
                                              <p:pRg st="0" end="0"/>
                                            </p:txEl>
                                          </p:spTgt>
                                        </p:tgtEl>
                                        <p:attrNameLst>
                                          <p:attrName>ppt_x</p:attrName>
                                        </p:attrNameLst>
                                      </p:cBhvr>
                                      <p:tavLst>
                                        <p:tav tm="0">
                                          <p:val>
                                            <p:strVal val="0-#ppt_w/2"/>
                                          </p:val>
                                        </p:tav>
                                        <p:tav tm="100000">
                                          <p:val>
                                            <p:strVal val="#ppt_x"/>
                                          </p:val>
                                        </p:tav>
                                      </p:tavLst>
                                    </p:anim>
                                    <p:anim calcmode="lin" valueType="num">
                                      <p:cBhvr additive="base">
                                        <p:cTn id="160" dur="500" fill="hold"/>
                                        <p:tgtEl>
                                          <p:spTgt spid="34">
                                            <p:txEl>
                                              <p:pRg st="0" end="0"/>
                                            </p:txEl>
                                          </p:spTgt>
                                        </p:tgtEl>
                                        <p:attrNameLst>
                                          <p:attrName>ppt_y</p:attrName>
                                        </p:attrNameLst>
                                      </p:cBhvr>
                                      <p:tavLst>
                                        <p:tav tm="0">
                                          <p:val>
                                            <p:strVal val="#ppt_y"/>
                                          </p:val>
                                        </p:tav>
                                        <p:tav tm="100000">
                                          <p:val>
                                            <p:strVal val="#ppt_y"/>
                                          </p:val>
                                        </p:tav>
                                      </p:tavLst>
                                    </p:anim>
                                  </p:childTnLst>
                                </p:cTn>
                              </p:par>
                              <p:par>
                                <p:cTn id="161" presetID="2" presetClass="entr" presetSubtype="8" decel="100000" fill="hold" grpId="0" nodeType="withEffect">
                                  <p:stCondLst>
                                    <p:cond delay="0"/>
                                  </p:stCondLst>
                                  <p:iterate type="wd">
                                    <p:tmPct val="10000"/>
                                  </p:iterate>
                                  <p:childTnLst>
                                    <p:set>
                                      <p:cBhvr>
                                        <p:cTn id="162" dur="1" fill="hold">
                                          <p:stCondLst>
                                            <p:cond delay="0"/>
                                          </p:stCondLst>
                                        </p:cTn>
                                        <p:tgtEl>
                                          <p:spTgt spid="36"/>
                                        </p:tgtEl>
                                        <p:attrNameLst>
                                          <p:attrName>style.visibility</p:attrName>
                                        </p:attrNameLst>
                                      </p:cBhvr>
                                      <p:to>
                                        <p:strVal val="visible"/>
                                      </p:to>
                                    </p:set>
                                    <p:anim calcmode="lin" valueType="num">
                                      <p:cBhvr additive="base">
                                        <p:cTn id="163" dur="500" fill="hold"/>
                                        <p:tgtEl>
                                          <p:spTgt spid="36"/>
                                        </p:tgtEl>
                                        <p:attrNameLst>
                                          <p:attrName>ppt_x</p:attrName>
                                        </p:attrNameLst>
                                      </p:cBhvr>
                                      <p:tavLst>
                                        <p:tav tm="0">
                                          <p:val>
                                            <p:strVal val="0-#ppt_w/2"/>
                                          </p:val>
                                        </p:tav>
                                        <p:tav tm="100000">
                                          <p:val>
                                            <p:strVal val="#ppt_x"/>
                                          </p:val>
                                        </p:tav>
                                      </p:tavLst>
                                    </p:anim>
                                    <p:anim calcmode="lin" valueType="num">
                                      <p:cBhvr additive="base">
                                        <p:cTn id="164" dur="500" fill="hold"/>
                                        <p:tgtEl>
                                          <p:spTgt spid="36"/>
                                        </p:tgtEl>
                                        <p:attrNameLst>
                                          <p:attrName>ppt_y</p:attrName>
                                        </p:attrNameLst>
                                      </p:cBhvr>
                                      <p:tavLst>
                                        <p:tav tm="0">
                                          <p:val>
                                            <p:strVal val="#ppt_y"/>
                                          </p:val>
                                        </p:tav>
                                        <p:tav tm="100000">
                                          <p:val>
                                            <p:strVal val="#ppt_y"/>
                                          </p:val>
                                        </p:tav>
                                      </p:tavLst>
                                    </p:anim>
                                  </p:childTnLst>
                                </p:cTn>
                              </p:par>
                            </p:childTnLst>
                          </p:cTn>
                        </p:par>
                        <p:par>
                          <p:cTn id="165" fill="hold">
                            <p:stCondLst>
                              <p:cond delay="11050"/>
                            </p:stCondLst>
                            <p:childTnLst>
                              <p:par>
                                <p:cTn id="166" presetID="22" presetClass="entr" presetSubtype="8" fill="hold" grpId="0" nodeType="afterEffect">
                                  <p:stCondLst>
                                    <p:cond delay="0"/>
                                  </p:stCondLst>
                                  <p:childTnLst>
                                    <p:set>
                                      <p:cBhvr>
                                        <p:cTn id="167" dur="1" fill="hold">
                                          <p:stCondLst>
                                            <p:cond delay="0"/>
                                          </p:stCondLst>
                                        </p:cTn>
                                        <p:tgtEl>
                                          <p:spTgt spid="35">
                                            <p:txEl>
                                              <p:pRg st="0" end="0"/>
                                            </p:txEl>
                                          </p:spTgt>
                                        </p:tgtEl>
                                        <p:attrNameLst>
                                          <p:attrName>style.visibility</p:attrName>
                                        </p:attrNameLst>
                                      </p:cBhvr>
                                      <p:to>
                                        <p:strVal val="visible"/>
                                      </p:to>
                                    </p:set>
                                    <p:animEffect transition="in" filter="wipe(left)">
                                      <p:cBhvr>
                                        <p:cTn id="168" dur="500"/>
                                        <p:tgtEl>
                                          <p:spTgt spid="35">
                                            <p:txEl>
                                              <p:pRg st="0" end="0"/>
                                            </p:txEl>
                                          </p:spTgt>
                                        </p:tgtEl>
                                      </p:cBhvr>
                                    </p:animEffect>
                                  </p:childTnLst>
                                </p:cTn>
                              </p:par>
                            </p:childTnLst>
                          </p:cTn>
                        </p:par>
                        <p:par>
                          <p:cTn id="169" fill="hold">
                            <p:stCondLst>
                              <p:cond delay="11550"/>
                            </p:stCondLst>
                            <p:childTnLst>
                              <p:par>
                                <p:cTn id="170" presetID="22" presetClass="entr" presetSubtype="2" fill="hold" grpId="0" nodeType="afterEffect">
                                  <p:stCondLst>
                                    <p:cond delay="250"/>
                                  </p:stCondLst>
                                  <p:childTnLst>
                                    <p:set>
                                      <p:cBhvr>
                                        <p:cTn id="171" dur="1" fill="hold">
                                          <p:stCondLst>
                                            <p:cond delay="0"/>
                                          </p:stCondLst>
                                        </p:cTn>
                                        <p:tgtEl>
                                          <p:spTgt spid="44"/>
                                        </p:tgtEl>
                                        <p:attrNameLst>
                                          <p:attrName>style.visibility</p:attrName>
                                        </p:attrNameLst>
                                      </p:cBhvr>
                                      <p:to>
                                        <p:strVal val="visible"/>
                                      </p:to>
                                    </p:set>
                                    <p:animEffect transition="in" filter="wipe(right)">
                                      <p:cBhvr>
                                        <p:cTn id="172" dur="500"/>
                                        <p:tgtEl>
                                          <p:spTgt spid="44"/>
                                        </p:tgtEl>
                                      </p:cBhvr>
                                    </p:animEffect>
                                  </p:childTnLst>
                                </p:cTn>
                              </p:par>
                            </p:childTnLst>
                          </p:cTn>
                        </p:par>
                        <p:par>
                          <p:cTn id="173" fill="hold">
                            <p:stCondLst>
                              <p:cond delay="12300"/>
                            </p:stCondLst>
                            <p:childTnLst>
                              <p:par>
                                <p:cTn id="174" presetID="2" presetClass="entr" presetSubtype="8" decel="100000" fill="hold" grpId="0" nodeType="afterEffect">
                                  <p:stCondLst>
                                    <p:cond delay="0"/>
                                  </p:stCondLst>
                                  <p:iterate type="wd">
                                    <p:tmPct val="10000"/>
                                  </p:iterate>
                                  <p:childTnLst>
                                    <p:set>
                                      <p:cBhvr>
                                        <p:cTn id="175" dur="1" fill="hold">
                                          <p:stCondLst>
                                            <p:cond delay="0"/>
                                          </p:stCondLst>
                                        </p:cTn>
                                        <p:tgtEl>
                                          <p:spTgt spid="31">
                                            <p:txEl>
                                              <p:pRg st="0" end="0"/>
                                            </p:txEl>
                                          </p:spTgt>
                                        </p:tgtEl>
                                        <p:attrNameLst>
                                          <p:attrName>style.visibility</p:attrName>
                                        </p:attrNameLst>
                                      </p:cBhvr>
                                      <p:to>
                                        <p:strVal val="visible"/>
                                      </p:to>
                                    </p:set>
                                    <p:anim calcmode="lin" valueType="num">
                                      <p:cBhvr additive="base">
                                        <p:cTn id="176"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177" dur="500" fill="hold"/>
                                        <p:tgtEl>
                                          <p:spTgt spid="31">
                                            <p:txEl>
                                              <p:pRg st="0" end="0"/>
                                            </p:txEl>
                                          </p:spTgt>
                                        </p:tgtEl>
                                        <p:attrNameLst>
                                          <p:attrName>ppt_y</p:attrName>
                                        </p:attrNameLst>
                                      </p:cBhvr>
                                      <p:tavLst>
                                        <p:tav tm="0">
                                          <p:val>
                                            <p:strVal val="#ppt_y"/>
                                          </p:val>
                                        </p:tav>
                                        <p:tav tm="100000">
                                          <p:val>
                                            <p:strVal val="#ppt_y"/>
                                          </p:val>
                                        </p:tav>
                                      </p:tavLst>
                                    </p:anim>
                                  </p:childTnLst>
                                </p:cTn>
                              </p:par>
                              <p:par>
                                <p:cTn id="178" presetID="2" presetClass="entr" presetSubtype="8" decel="100000" fill="hold" grpId="0" nodeType="withEffect">
                                  <p:stCondLst>
                                    <p:cond delay="0"/>
                                  </p:stCondLst>
                                  <p:iterate type="wd">
                                    <p:tmPct val="10000"/>
                                  </p:iterate>
                                  <p:childTnLst>
                                    <p:set>
                                      <p:cBhvr>
                                        <p:cTn id="179" dur="1" fill="hold">
                                          <p:stCondLst>
                                            <p:cond delay="0"/>
                                          </p:stCondLst>
                                        </p:cTn>
                                        <p:tgtEl>
                                          <p:spTgt spid="33"/>
                                        </p:tgtEl>
                                        <p:attrNameLst>
                                          <p:attrName>style.visibility</p:attrName>
                                        </p:attrNameLst>
                                      </p:cBhvr>
                                      <p:to>
                                        <p:strVal val="visible"/>
                                      </p:to>
                                    </p:set>
                                    <p:anim calcmode="lin" valueType="num">
                                      <p:cBhvr additive="base">
                                        <p:cTn id="180" dur="500" fill="hold"/>
                                        <p:tgtEl>
                                          <p:spTgt spid="33"/>
                                        </p:tgtEl>
                                        <p:attrNameLst>
                                          <p:attrName>ppt_x</p:attrName>
                                        </p:attrNameLst>
                                      </p:cBhvr>
                                      <p:tavLst>
                                        <p:tav tm="0">
                                          <p:val>
                                            <p:strVal val="0-#ppt_w/2"/>
                                          </p:val>
                                        </p:tav>
                                        <p:tav tm="100000">
                                          <p:val>
                                            <p:strVal val="#ppt_x"/>
                                          </p:val>
                                        </p:tav>
                                      </p:tavLst>
                                    </p:anim>
                                    <p:anim calcmode="lin" valueType="num">
                                      <p:cBhvr additive="base">
                                        <p:cTn id="181" dur="500" fill="hold"/>
                                        <p:tgtEl>
                                          <p:spTgt spid="33"/>
                                        </p:tgtEl>
                                        <p:attrNameLst>
                                          <p:attrName>ppt_y</p:attrName>
                                        </p:attrNameLst>
                                      </p:cBhvr>
                                      <p:tavLst>
                                        <p:tav tm="0">
                                          <p:val>
                                            <p:strVal val="#ppt_y"/>
                                          </p:val>
                                        </p:tav>
                                        <p:tav tm="100000">
                                          <p:val>
                                            <p:strVal val="#ppt_y"/>
                                          </p:val>
                                        </p:tav>
                                      </p:tavLst>
                                    </p:anim>
                                  </p:childTnLst>
                                </p:cTn>
                              </p:par>
                            </p:childTnLst>
                          </p:cTn>
                        </p:par>
                        <p:par>
                          <p:cTn id="182" fill="hold">
                            <p:stCondLst>
                              <p:cond delay="12900"/>
                            </p:stCondLst>
                            <p:childTnLst>
                              <p:par>
                                <p:cTn id="183" presetID="22" presetClass="entr" presetSubtype="8" fill="hold" grpId="0" nodeType="afterEffect">
                                  <p:stCondLst>
                                    <p:cond delay="0"/>
                                  </p:stCondLst>
                                  <p:childTnLst>
                                    <p:set>
                                      <p:cBhvr>
                                        <p:cTn id="184" dur="1" fill="hold">
                                          <p:stCondLst>
                                            <p:cond delay="0"/>
                                          </p:stCondLst>
                                        </p:cTn>
                                        <p:tgtEl>
                                          <p:spTgt spid="32">
                                            <p:txEl>
                                              <p:pRg st="0" end="0"/>
                                            </p:txEl>
                                          </p:spTgt>
                                        </p:tgtEl>
                                        <p:attrNameLst>
                                          <p:attrName>style.visibility</p:attrName>
                                        </p:attrNameLst>
                                      </p:cBhvr>
                                      <p:to>
                                        <p:strVal val="visible"/>
                                      </p:to>
                                    </p:set>
                                    <p:animEffect transition="in" filter="wipe(left)">
                                      <p:cBhvr>
                                        <p:cTn id="185" dur="500"/>
                                        <p:tgtEl>
                                          <p:spTgt spid="32">
                                            <p:txEl>
                                              <p:pRg st="0" end="0"/>
                                            </p:txEl>
                                          </p:spTgt>
                                        </p:tgtEl>
                                      </p:cBhvr>
                                    </p:animEffect>
                                  </p:childTnLst>
                                </p:cTn>
                              </p:par>
                            </p:childTnLst>
                          </p:cTn>
                        </p:par>
                        <p:par>
                          <p:cTn id="186" fill="hold">
                            <p:stCondLst>
                              <p:cond delay="13400"/>
                            </p:stCondLst>
                            <p:childTnLst>
                              <p:par>
                                <p:cTn id="187" presetID="22" presetClass="entr" presetSubtype="2" fill="hold" grpId="0" nodeType="afterEffect">
                                  <p:stCondLst>
                                    <p:cond delay="250"/>
                                  </p:stCondLst>
                                  <p:childTnLst>
                                    <p:set>
                                      <p:cBhvr>
                                        <p:cTn id="188" dur="1" fill="hold">
                                          <p:stCondLst>
                                            <p:cond delay="0"/>
                                          </p:stCondLst>
                                        </p:cTn>
                                        <p:tgtEl>
                                          <p:spTgt spid="45"/>
                                        </p:tgtEl>
                                        <p:attrNameLst>
                                          <p:attrName>style.visibility</p:attrName>
                                        </p:attrNameLst>
                                      </p:cBhvr>
                                      <p:to>
                                        <p:strVal val="visible"/>
                                      </p:to>
                                    </p:set>
                                    <p:animEffect transition="in" filter="wipe(right)">
                                      <p:cBhvr>
                                        <p:cTn id="189" dur="500"/>
                                        <p:tgtEl>
                                          <p:spTgt spid="45"/>
                                        </p:tgtEl>
                                      </p:cBhvr>
                                    </p:animEffect>
                                  </p:childTnLst>
                                </p:cTn>
                              </p:par>
                            </p:childTnLst>
                          </p:cTn>
                        </p:par>
                        <p:par>
                          <p:cTn id="190" fill="hold">
                            <p:stCondLst>
                              <p:cond delay="14150"/>
                            </p:stCondLst>
                            <p:childTnLst>
                              <p:par>
                                <p:cTn id="191" presetID="2" presetClass="entr" presetSubtype="8" decel="100000" fill="hold" grpId="0" nodeType="afterEffect">
                                  <p:stCondLst>
                                    <p:cond delay="0"/>
                                  </p:stCondLst>
                                  <p:iterate type="wd">
                                    <p:tmPct val="10000"/>
                                  </p:iterate>
                                  <p:childTnLst>
                                    <p:set>
                                      <p:cBhvr>
                                        <p:cTn id="192" dur="1" fill="hold">
                                          <p:stCondLst>
                                            <p:cond delay="0"/>
                                          </p:stCondLst>
                                        </p:cTn>
                                        <p:tgtEl>
                                          <p:spTgt spid="28">
                                            <p:txEl>
                                              <p:pRg st="0" end="0"/>
                                            </p:txEl>
                                          </p:spTgt>
                                        </p:tgtEl>
                                        <p:attrNameLst>
                                          <p:attrName>style.visibility</p:attrName>
                                        </p:attrNameLst>
                                      </p:cBhvr>
                                      <p:to>
                                        <p:strVal val="visible"/>
                                      </p:to>
                                    </p:set>
                                    <p:anim calcmode="lin" valueType="num">
                                      <p:cBhvr additive="base">
                                        <p:cTn id="193" dur="500" fill="hold"/>
                                        <p:tgtEl>
                                          <p:spTgt spid="28">
                                            <p:txEl>
                                              <p:pRg st="0" end="0"/>
                                            </p:txEl>
                                          </p:spTgt>
                                        </p:tgtEl>
                                        <p:attrNameLst>
                                          <p:attrName>ppt_x</p:attrName>
                                        </p:attrNameLst>
                                      </p:cBhvr>
                                      <p:tavLst>
                                        <p:tav tm="0">
                                          <p:val>
                                            <p:strVal val="0-#ppt_w/2"/>
                                          </p:val>
                                        </p:tav>
                                        <p:tav tm="100000">
                                          <p:val>
                                            <p:strVal val="#ppt_x"/>
                                          </p:val>
                                        </p:tav>
                                      </p:tavLst>
                                    </p:anim>
                                    <p:anim calcmode="lin" valueType="num">
                                      <p:cBhvr additive="base">
                                        <p:cTn id="194" dur="500" fill="hold"/>
                                        <p:tgtEl>
                                          <p:spTgt spid="28">
                                            <p:txEl>
                                              <p:pRg st="0" end="0"/>
                                            </p:txEl>
                                          </p:spTgt>
                                        </p:tgtEl>
                                        <p:attrNameLst>
                                          <p:attrName>ppt_y</p:attrName>
                                        </p:attrNameLst>
                                      </p:cBhvr>
                                      <p:tavLst>
                                        <p:tav tm="0">
                                          <p:val>
                                            <p:strVal val="#ppt_y"/>
                                          </p:val>
                                        </p:tav>
                                        <p:tav tm="100000">
                                          <p:val>
                                            <p:strVal val="#ppt_y"/>
                                          </p:val>
                                        </p:tav>
                                      </p:tavLst>
                                    </p:anim>
                                  </p:childTnLst>
                                </p:cTn>
                              </p:par>
                              <p:par>
                                <p:cTn id="195" presetID="2" presetClass="entr" presetSubtype="8" decel="100000" fill="hold" grpId="0" nodeType="withEffect">
                                  <p:stCondLst>
                                    <p:cond delay="0"/>
                                  </p:stCondLst>
                                  <p:iterate type="wd">
                                    <p:tmPct val="10000"/>
                                  </p:iterate>
                                  <p:childTnLst>
                                    <p:set>
                                      <p:cBhvr>
                                        <p:cTn id="196" dur="1" fill="hold">
                                          <p:stCondLst>
                                            <p:cond delay="0"/>
                                          </p:stCondLst>
                                        </p:cTn>
                                        <p:tgtEl>
                                          <p:spTgt spid="30"/>
                                        </p:tgtEl>
                                        <p:attrNameLst>
                                          <p:attrName>style.visibility</p:attrName>
                                        </p:attrNameLst>
                                      </p:cBhvr>
                                      <p:to>
                                        <p:strVal val="visible"/>
                                      </p:to>
                                    </p:set>
                                    <p:anim calcmode="lin" valueType="num">
                                      <p:cBhvr additive="base">
                                        <p:cTn id="197" dur="500" fill="hold"/>
                                        <p:tgtEl>
                                          <p:spTgt spid="30"/>
                                        </p:tgtEl>
                                        <p:attrNameLst>
                                          <p:attrName>ppt_x</p:attrName>
                                        </p:attrNameLst>
                                      </p:cBhvr>
                                      <p:tavLst>
                                        <p:tav tm="0">
                                          <p:val>
                                            <p:strVal val="0-#ppt_w/2"/>
                                          </p:val>
                                        </p:tav>
                                        <p:tav tm="100000">
                                          <p:val>
                                            <p:strVal val="#ppt_x"/>
                                          </p:val>
                                        </p:tav>
                                      </p:tavLst>
                                    </p:anim>
                                    <p:anim calcmode="lin" valueType="num">
                                      <p:cBhvr additive="base">
                                        <p:cTn id="198" dur="500" fill="hold"/>
                                        <p:tgtEl>
                                          <p:spTgt spid="30"/>
                                        </p:tgtEl>
                                        <p:attrNameLst>
                                          <p:attrName>ppt_y</p:attrName>
                                        </p:attrNameLst>
                                      </p:cBhvr>
                                      <p:tavLst>
                                        <p:tav tm="0">
                                          <p:val>
                                            <p:strVal val="#ppt_y"/>
                                          </p:val>
                                        </p:tav>
                                        <p:tav tm="100000">
                                          <p:val>
                                            <p:strVal val="#ppt_y"/>
                                          </p:val>
                                        </p:tav>
                                      </p:tavLst>
                                    </p:anim>
                                  </p:childTnLst>
                                </p:cTn>
                              </p:par>
                            </p:childTnLst>
                          </p:cTn>
                        </p:par>
                        <p:par>
                          <p:cTn id="199" fill="hold">
                            <p:stCondLst>
                              <p:cond delay="14750"/>
                            </p:stCondLst>
                            <p:childTnLst>
                              <p:par>
                                <p:cTn id="200" presetID="22" presetClass="entr" presetSubtype="8" fill="hold" grpId="0" nodeType="afterEffect">
                                  <p:stCondLst>
                                    <p:cond delay="0"/>
                                  </p:stCondLst>
                                  <p:childTnLst>
                                    <p:set>
                                      <p:cBhvr>
                                        <p:cTn id="201" dur="1" fill="hold">
                                          <p:stCondLst>
                                            <p:cond delay="0"/>
                                          </p:stCondLst>
                                        </p:cTn>
                                        <p:tgtEl>
                                          <p:spTgt spid="29">
                                            <p:txEl>
                                              <p:pRg st="0" end="0"/>
                                            </p:txEl>
                                          </p:spTgt>
                                        </p:tgtEl>
                                        <p:attrNameLst>
                                          <p:attrName>style.visibility</p:attrName>
                                        </p:attrNameLst>
                                      </p:cBhvr>
                                      <p:to>
                                        <p:strVal val="visible"/>
                                      </p:to>
                                    </p:set>
                                    <p:animEffect transition="in" filter="wipe(left)">
                                      <p:cBhvr>
                                        <p:cTn id="202"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2" grpId="0" animBg="1"/>
      <p:bldP spid="13" grpId="0" animBg="1"/>
      <p:bldP spid="14" grpId="0" animBg="1"/>
      <p:bldP spid="11" grpId="0" animBg="1"/>
      <p:bldP spid="10" grpId="0" animBg="1"/>
      <p:bldP spid="9" grpId="0" animBg="1"/>
      <p:bldP spid="5" grpId="0" animBg="1"/>
      <p:bldP spid="16"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animBg="1"/>
      <p:bldP spid="22"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27" grpId="0" animBg="1"/>
      <p:bldP spid="2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0-#ppt_w/2"/>
                          </p:val>
                        </p:tav>
                        <p:tav tm="100000">
                          <p:val>
                            <p:strVal val="#ppt_x"/>
                          </p:val>
                        </p:tav>
                      </p:tavLst>
                    </p:anim>
                    <p:anim calcmode="lin" valueType="num">
                      <p:cBhvr additive="base">
                        <p:cTn dur="500" fill="hold"/>
                        <p:tgtEl>
                          <p:spTgt spid="28"/>
                        </p:tgtEl>
                        <p:attrNameLst>
                          <p:attrName>ppt_y</p:attrName>
                        </p:attrNameLst>
                      </p:cBhvr>
                      <p:tavLst>
                        <p:tav tm="0">
                          <p:val>
                            <p:strVal val="#ppt_y"/>
                          </p:val>
                        </p:tav>
                        <p:tav tm="100000">
                          <p:val>
                            <p:strVal val="#ppt_y"/>
                          </p:val>
                        </p:tav>
                      </p:tavLst>
                    </p:anim>
                  </p:childTnLst>
                </p:cTn>
              </p:par>
            </p:tnLst>
          </p:tmpl>
        </p:tmplLst>
      </p:bldP>
      <p:bldP spid="29" grpId="0" build="p">
        <p:tmplLst>
          <p:tmpl lvl="1">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animBg="1"/>
      <p:bldP spid="34"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4"/>
                        </p:tgtEl>
                        <p:attrNameLst>
                          <p:attrName>style.visibility</p:attrName>
                        </p:attrNameLst>
                      </p:cBhvr>
                      <p:to>
                        <p:strVal val="visible"/>
                      </p:to>
                    </p:set>
                    <p:anim calcmode="lin" valueType="num">
                      <p:cBhvr additive="base">
                        <p:cTn dur="500" fill="hold"/>
                        <p:tgtEl>
                          <p:spTgt spid="34"/>
                        </p:tgtEl>
                        <p:attrNameLst>
                          <p:attrName>ppt_x</p:attrName>
                        </p:attrNameLst>
                      </p:cBhvr>
                      <p:tavLst>
                        <p:tav tm="0">
                          <p:val>
                            <p:strVal val="0-#ppt_w/2"/>
                          </p:val>
                        </p:tav>
                        <p:tav tm="100000">
                          <p:val>
                            <p:strVal val="#ppt_x"/>
                          </p:val>
                        </p:tav>
                      </p:tavLst>
                    </p:anim>
                    <p:anim calcmode="lin" valueType="num">
                      <p:cBhvr additive="base">
                        <p:cTn dur="500" fill="hold"/>
                        <p:tgtEl>
                          <p:spTgt spid="34"/>
                        </p:tgtEl>
                        <p:attrNameLst>
                          <p:attrName>ppt_y</p:attrName>
                        </p:attrNameLst>
                      </p:cBhvr>
                      <p:tavLst>
                        <p:tav tm="0">
                          <p:val>
                            <p:strVal val="#ppt_y"/>
                          </p:val>
                        </p:tav>
                        <p:tav tm="100000">
                          <p:val>
                            <p:strVal val="#ppt_y"/>
                          </p:val>
                        </p:tav>
                      </p:tavLst>
                    </p:anim>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9" grpId="0" animBg="1"/>
      <p:bldP spid="41" grpId="0" animBg="1"/>
      <p:bldP spid="43" grpId="0" animBg="1"/>
      <p:bldP spid="44" grpId="0" animBg="1"/>
      <p:bldP spid="45" grpId="0" animBg="1"/>
      <p:bldP spid="46" grpId="0" animBg="1"/>
      <p:bldP spid="47" grpId="0"/>
      <p:bldP spid="48" grpId="0"/>
      <p:bldP spid="49" grpId="0"/>
      <p:bldP spid="50" grpId="0"/>
      <p:bldP spid="51" grpId="0"/>
      <p:bldP spid="52" grpId="0"/>
      <p:bldP spid="53" grpId="0" build="p">
        <p:tmplLst>
          <p:tmpl lvl="1">
            <p:tnLst>
              <p:par>
                <p:cTn presetID="53" presetClass="entr" presetSubtype="16" fill="hold" nodeType="withEffect">
                  <p:stCondLst>
                    <p:cond delay="250"/>
                  </p:stCondLst>
                  <p:iterate type="lt">
                    <p:tmPct val="10000"/>
                  </p:iterate>
                  <p:childTnLst>
                    <p:set>
                      <p:cBhvr>
                        <p:cTn dur="1" fill="hold">
                          <p:stCondLst>
                            <p:cond delay="0"/>
                          </p:stCondLst>
                        </p:cTn>
                        <p:tgtEl>
                          <p:spTgt spid="53"/>
                        </p:tgtEl>
                        <p:attrNameLst>
                          <p:attrName>style.visibility</p:attrName>
                        </p:attrNameLst>
                      </p:cBhvr>
                      <p:to>
                        <p:strVal val="visible"/>
                      </p:to>
                    </p:set>
                    <p:anim calcmode="lin" valueType="num">
                      <p:cBhvr>
                        <p:cTn dur="500" fill="hold"/>
                        <p:tgtEl>
                          <p:spTgt spid="53"/>
                        </p:tgtEl>
                        <p:attrNameLst>
                          <p:attrName>ppt_w</p:attrName>
                        </p:attrNameLst>
                      </p:cBhvr>
                      <p:tavLst>
                        <p:tav tm="0">
                          <p:val>
                            <p:fltVal val="0"/>
                          </p:val>
                        </p:tav>
                        <p:tav tm="100000">
                          <p:val>
                            <p:strVal val="#ppt_w"/>
                          </p:val>
                        </p:tav>
                      </p:tavLst>
                    </p:anim>
                    <p:anim calcmode="lin" valueType="num">
                      <p:cBhvr>
                        <p:cTn dur="500" fill="hold"/>
                        <p:tgtEl>
                          <p:spTgt spid="53"/>
                        </p:tgtEl>
                        <p:attrNameLst>
                          <p:attrName>ppt_h</p:attrName>
                        </p:attrNameLst>
                      </p:cBhvr>
                      <p:tavLst>
                        <p:tav tm="0">
                          <p:val>
                            <p:fltVal val="0"/>
                          </p:val>
                        </p:tav>
                        <p:tav tm="100000">
                          <p:val>
                            <p:strVal val="#ppt_h"/>
                          </p:val>
                        </p:tav>
                      </p:tavLst>
                    </p:anim>
                    <p:animEffect transition="in" filter="fade">
                      <p:cBhvr>
                        <p:cTn dur="500"/>
                        <p:tgtEl>
                          <p:spTgt spid="53"/>
                        </p:tgtEl>
                      </p:cBhvr>
                    </p:animEffect>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sp>
        <p:nvSpPr>
          <p:cNvPr id="24" name="正方形/長方形 23"/>
          <p:cNvSpPr/>
          <p:nvPr userDrawn="1"/>
        </p:nvSpPr>
        <p:spPr>
          <a:xfrm>
            <a:off x="0" y="5160785"/>
            <a:ext cx="7773622" cy="2739165"/>
          </a:xfrm>
          <a:prstGeom prst="rect">
            <a:avLst/>
          </a:prstGeom>
          <a:solidFill>
            <a:schemeClr val="accent3">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正方形/長方形 35"/>
          <p:cNvSpPr/>
          <p:nvPr userDrawn="1"/>
        </p:nvSpPr>
        <p:spPr>
          <a:xfrm>
            <a:off x="0" y="2421624"/>
            <a:ext cx="7773622" cy="2739165"/>
          </a:xfrm>
          <a:prstGeom prst="rect">
            <a:avLst/>
          </a:prstGeom>
          <a:solidFill>
            <a:schemeClr val="accent5">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正方形/長方形 25"/>
          <p:cNvSpPr/>
          <p:nvPr userDrawn="1"/>
        </p:nvSpPr>
        <p:spPr>
          <a:xfrm>
            <a:off x="10512792" y="5160783"/>
            <a:ext cx="7773621" cy="2739165"/>
          </a:xfrm>
          <a:prstGeom prst="rect">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4" name="直角三角形 33"/>
          <p:cNvSpPr/>
          <p:nvPr userDrawn="1"/>
        </p:nvSpPr>
        <p:spPr>
          <a:xfrm rot="13500000">
            <a:off x="9713304" y="5561922"/>
            <a:ext cx="1936884" cy="1936884"/>
          </a:xfrm>
          <a:prstGeom prst="rtTriangle">
            <a:avLst/>
          </a:prstGeom>
          <a:solidFill>
            <a:schemeClr val="accent2">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5" name="正方形/長方形 24"/>
          <p:cNvSpPr/>
          <p:nvPr userDrawn="1"/>
        </p:nvSpPr>
        <p:spPr>
          <a:xfrm>
            <a:off x="10512791" y="2421618"/>
            <a:ext cx="7773621" cy="2739165"/>
          </a:xfrm>
          <a:prstGeom prst="rect">
            <a:avLst/>
          </a:prstGeom>
          <a:solidFill>
            <a:schemeClr val="accent1">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3" name="直角三角形 32"/>
          <p:cNvSpPr/>
          <p:nvPr userDrawn="1"/>
        </p:nvSpPr>
        <p:spPr>
          <a:xfrm rot="13500000">
            <a:off x="9713304" y="2822754"/>
            <a:ext cx="1936884" cy="1936884"/>
          </a:xfrm>
          <a:prstGeom prst="rtTriangle">
            <a:avLst/>
          </a:prstGeom>
          <a:solidFill>
            <a:schemeClr val="accent1">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0" name="直角三角形 29"/>
          <p:cNvSpPr/>
          <p:nvPr userDrawn="1"/>
        </p:nvSpPr>
        <p:spPr>
          <a:xfrm rot="2700000">
            <a:off x="6638095" y="5561922"/>
            <a:ext cx="1936884" cy="1936884"/>
          </a:xfrm>
          <a:prstGeom prst="rtTriangl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9" name="直角三角形 28"/>
          <p:cNvSpPr/>
          <p:nvPr userDrawn="1"/>
        </p:nvSpPr>
        <p:spPr>
          <a:xfrm rot="2700000">
            <a:off x="6638095" y="2822754"/>
            <a:ext cx="1936884" cy="1936884"/>
          </a:xfrm>
          <a:prstGeom prst="rtTriangle">
            <a:avLst/>
          </a:prstGeom>
          <a:solidFill>
            <a:schemeClr val="accent5">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9" name="直角三角形 8"/>
          <p:cNvSpPr/>
          <p:nvPr userDrawn="1"/>
        </p:nvSpPr>
        <p:spPr>
          <a:xfrm rot="2700000">
            <a:off x="6805180" y="2822762"/>
            <a:ext cx="1936884" cy="1936884"/>
          </a:xfrm>
          <a:prstGeom prst="rtTriangl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5" name="直角三角形 4"/>
          <p:cNvSpPr/>
          <p:nvPr userDrawn="1"/>
        </p:nvSpPr>
        <p:spPr>
          <a:xfrm rot="13500000">
            <a:off x="6805180" y="2822762"/>
            <a:ext cx="1936884" cy="1936884"/>
          </a:xfrm>
          <a:prstGeom prst="rtTriangl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直角三角形 9"/>
          <p:cNvSpPr/>
          <p:nvPr userDrawn="1"/>
        </p:nvSpPr>
        <p:spPr>
          <a:xfrm rot="2700000">
            <a:off x="9544349" y="2822760"/>
            <a:ext cx="1936884" cy="1936884"/>
          </a:xfrm>
          <a:prstGeom prst="rtTriangl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直角三角形 10"/>
          <p:cNvSpPr/>
          <p:nvPr userDrawn="1"/>
        </p:nvSpPr>
        <p:spPr>
          <a:xfrm rot="13500000">
            <a:off x="9544349" y="2822760"/>
            <a:ext cx="1936884" cy="1936884"/>
          </a:xfrm>
          <a:prstGeom prst="rtTriangl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直角三角形 11"/>
          <p:cNvSpPr/>
          <p:nvPr userDrawn="1"/>
        </p:nvSpPr>
        <p:spPr>
          <a:xfrm rot="13500000">
            <a:off x="6805179" y="5561931"/>
            <a:ext cx="1936884" cy="1936884"/>
          </a:xfrm>
          <a:prstGeom prst="rtTriangl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直角三角形 12"/>
          <p:cNvSpPr/>
          <p:nvPr userDrawn="1"/>
        </p:nvSpPr>
        <p:spPr>
          <a:xfrm rot="2700000">
            <a:off x="6805179" y="5561931"/>
            <a:ext cx="1936884" cy="1936884"/>
          </a:xfrm>
          <a:prstGeom prst="rtTriangl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直角三角形 13"/>
          <p:cNvSpPr/>
          <p:nvPr userDrawn="1"/>
        </p:nvSpPr>
        <p:spPr>
          <a:xfrm rot="2700000">
            <a:off x="9544348" y="5561929"/>
            <a:ext cx="1936884" cy="1936884"/>
          </a:xfrm>
          <a:prstGeom prst="rtTriangl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直角三角形 14"/>
          <p:cNvSpPr/>
          <p:nvPr userDrawn="1"/>
        </p:nvSpPr>
        <p:spPr>
          <a:xfrm rot="13500000">
            <a:off x="9544348" y="5561929"/>
            <a:ext cx="1936884" cy="1936884"/>
          </a:xfrm>
          <a:prstGeom prst="rtTriangl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テキスト プレースホルダー 18"/>
          <p:cNvSpPr>
            <a:spLocks noGrp="1"/>
          </p:cNvSpPr>
          <p:nvPr>
            <p:ph type="body" sz="quarter" idx="14" hasCustomPrompt="1"/>
          </p:nvPr>
        </p:nvSpPr>
        <p:spPr>
          <a:xfrm>
            <a:off x="7233871"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0" name="テキスト プレースホルダー 18"/>
          <p:cNvSpPr>
            <a:spLocks noGrp="1"/>
          </p:cNvSpPr>
          <p:nvPr>
            <p:ph type="body" sz="quarter" idx="15" hasCustomPrompt="1"/>
          </p:nvPr>
        </p:nvSpPr>
        <p:spPr>
          <a:xfrm>
            <a:off x="9973040" y="2981577"/>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1" name="テキスト プレースホルダー 18"/>
          <p:cNvSpPr>
            <a:spLocks noGrp="1"/>
          </p:cNvSpPr>
          <p:nvPr>
            <p:ph type="body" sz="quarter" idx="16" hasCustomPrompt="1"/>
          </p:nvPr>
        </p:nvSpPr>
        <p:spPr>
          <a:xfrm>
            <a:off x="7233872"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22" name="テキスト プレースホルダー 18"/>
          <p:cNvSpPr>
            <a:spLocks noGrp="1"/>
          </p:cNvSpPr>
          <p:nvPr>
            <p:ph type="body" sz="quarter" idx="17" hasCustomPrompt="1"/>
          </p:nvPr>
        </p:nvSpPr>
        <p:spPr>
          <a:xfrm>
            <a:off x="9973041" y="5720746"/>
            <a:ext cx="1079500" cy="1619250"/>
          </a:xfrm>
        </p:spPr>
        <p:txBody>
          <a:bodyPr anchor="ctr">
            <a:noAutofit/>
          </a:bodyPr>
          <a:lstStyle>
            <a:lvl1pPr algn="ctr">
              <a:defRPr sz="9600">
                <a:solidFill>
                  <a:schemeClr val="bg1"/>
                </a:solidFill>
                <a:latin typeface="+mj-lt"/>
              </a:defRPr>
            </a:lvl1pPr>
          </a:lstStyle>
          <a:p>
            <a:pPr lvl="0"/>
            <a:r>
              <a:rPr kumimoji="1" lang="en-US" altLang="ja-JP" dirty="0"/>
              <a:t>A</a:t>
            </a:r>
            <a:endParaRPr kumimoji="1" lang="ja-JP" altLang="en-US" dirty="0"/>
          </a:p>
        </p:txBody>
      </p:sp>
      <p:sp>
        <p:nvSpPr>
          <p:cNvPr id="49" name="テキスト プレースホルダー 48"/>
          <p:cNvSpPr>
            <a:spLocks noGrp="1"/>
          </p:cNvSpPr>
          <p:nvPr>
            <p:ph type="body" sz="quarter" idx="18" hasCustomPrompt="1"/>
          </p:nvPr>
        </p:nvSpPr>
        <p:spPr>
          <a:xfrm>
            <a:off x="626300" y="2538669"/>
            <a:ext cx="5361141" cy="2505075"/>
          </a:xfrm>
        </p:spPr>
        <p:txBody>
          <a:bodyPr anchor="ctr">
            <a:normAutofit/>
          </a:bodyPr>
          <a:lstStyle>
            <a:lvl1pPr marL="342900" indent="-342900">
              <a:buClr>
                <a:schemeClr val="accent5"/>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0" name="テキスト プレースホルダー 48"/>
          <p:cNvSpPr>
            <a:spLocks noGrp="1"/>
          </p:cNvSpPr>
          <p:nvPr>
            <p:ph type="body" sz="quarter" idx="19" hasCustomPrompt="1"/>
          </p:nvPr>
        </p:nvSpPr>
        <p:spPr>
          <a:xfrm>
            <a:off x="625965" y="5277830"/>
            <a:ext cx="5361141" cy="2505075"/>
          </a:xfrm>
        </p:spPr>
        <p:txBody>
          <a:bodyPr anchor="ctr">
            <a:normAutofit/>
          </a:bodyPr>
          <a:lstStyle>
            <a:lvl1pPr marL="342900" indent="-342900">
              <a:buClr>
                <a:schemeClr val="accent3"/>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1" name="テキスト プレースホルダー 48"/>
          <p:cNvSpPr>
            <a:spLocks noGrp="1"/>
          </p:cNvSpPr>
          <p:nvPr>
            <p:ph type="body" sz="quarter" idx="20" hasCustomPrompt="1"/>
          </p:nvPr>
        </p:nvSpPr>
        <p:spPr>
          <a:xfrm>
            <a:off x="12114295" y="2538668"/>
            <a:ext cx="5435004" cy="2505075"/>
          </a:xfrm>
        </p:spPr>
        <p:txBody>
          <a:bodyPr anchor="ctr">
            <a:normAutofit/>
          </a:bodyPr>
          <a:lstStyle>
            <a:lvl1pPr marL="342900" indent="-342900">
              <a:buClr>
                <a:schemeClr val="accent1"/>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2" name="テキスト プレースホルダー 48"/>
          <p:cNvSpPr>
            <a:spLocks noGrp="1"/>
          </p:cNvSpPr>
          <p:nvPr>
            <p:ph type="body" sz="quarter" idx="21" hasCustomPrompt="1"/>
          </p:nvPr>
        </p:nvSpPr>
        <p:spPr>
          <a:xfrm>
            <a:off x="12113960" y="5277829"/>
            <a:ext cx="5435004" cy="2505075"/>
          </a:xfrm>
        </p:spPr>
        <p:txBody>
          <a:bodyPr anchor="ctr">
            <a:normAutofit/>
          </a:bodyPr>
          <a:lstStyle>
            <a:lvl1pPr marL="342900" indent="-342900">
              <a:buClr>
                <a:schemeClr val="accent2"/>
              </a:buClr>
              <a:buFont typeface="Wingdings" panose="05000000000000000000" pitchFamily="2" charset="2"/>
              <a:buChar char="l"/>
              <a:defRPr sz="2000" baseline="0">
                <a:solidFill>
                  <a:schemeClr val="tx2"/>
                </a:solidFill>
              </a:defRPr>
            </a:lvl1pPr>
          </a:lstStyle>
          <a:p>
            <a:pPr lvl="0"/>
            <a:r>
              <a:rPr kumimoji="1" lang="en-US" altLang="ja-JP" dirty="0"/>
              <a:t>Item 1</a:t>
            </a:r>
          </a:p>
          <a:p>
            <a:pPr lvl="0"/>
            <a:r>
              <a:rPr kumimoji="1" lang="en-US" altLang="ja-JP" dirty="0"/>
              <a:t>Item 2</a:t>
            </a:r>
            <a:endParaRPr kumimoji="1" lang="ja-JP" altLang="en-US" dirty="0"/>
          </a:p>
        </p:txBody>
      </p:sp>
      <p:sp>
        <p:nvSpPr>
          <p:cNvPr id="53" name="正方形/長方形 52"/>
          <p:cNvSpPr/>
          <p:nvPr userDrawn="1"/>
        </p:nvSpPr>
        <p:spPr>
          <a:xfrm>
            <a:off x="0" y="2421624"/>
            <a:ext cx="526093" cy="2739165"/>
          </a:xfrm>
          <a:prstGeom prst="rect">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4" name="正方形/長方形 53"/>
          <p:cNvSpPr/>
          <p:nvPr userDrawn="1"/>
        </p:nvSpPr>
        <p:spPr>
          <a:xfrm>
            <a:off x="-1" y="5160792"/>
            <a:ext cx="526093" cy="2739165"/>
          </a:xfrm>
          <a:prstGeom prst="rect">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5" name="正方形/長方形 54"/>
          <p:cNvSpPr/>
          <p:nvPr userDrawn="1"/>
        </p:nvSpPr>
        <p:spPr>
          <a:xfrm>
            <a:off x="17760321" y="2421612"/>
            <a:ext cx="526093" cy="2739165"/>
          </a:xfrm>
          <a:prstGeom prst="rect">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6" name="正方形/長方形 55"/>
          <p:cNvSpPr/>
          <p:nvPr userDrawn="1"/>
        </p:nvSpPr>
        <p:spPr>
          <a:xfrm>
            <a:off x="17760320" y="5160780"/>
            <a:ext cx="526093" cy="2739165"/>
          </a:xfrm>
          <a:prstGeom prst="rect">
            <a:avLst/>
          </a:prstGeom>
          <a:solidFill>
            <a:schemeClr val="accent2">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57" name="テキスト プレースホルダー 6"/>
          <p:cNvSpPr>
            <a:spLocks noGrp="1"/>
          </p:cNvSpPr>
          <p:nvPr>
            <p:ph type="body" sz="quarter" idx="22" hasCustomPrompt="1"/>
          </p:nvPr>
        </p:nvSpPr>
        <p:spPr>
          <a:xfrm>
            <a:off x="1078310" y="8292507"/>
            <a:ext cx="16200313" cy="100389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58" name="正方形/長方形 57"/>
          <p:cNvSpPr/>
          <p:nvPr userDrawn="1"/>
        </p:nvSpPr>
        <p:spPr>
          <a:xfrm>
            <a:off x="1222326" y="8148492"/>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68530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00" fill="hold"/>
                                        <p:tgtEl>
                                          <p:spTgt spid="5"/>
                                        </p:tgtEl>
                                        <p:attrNameLst>
                                          <p:attrName>ppt_x</p:attrName>
                                        </p:attrNameLst>
                                      </p:cBhvr>
                                      <p:tavLst>
                                        <p:tav tm="0">
                                          <p:val>
                                            <p:strVal val="#ppt_x"/>
                                          </p:val>
                                        </p:tav>
                                        <p:tav tm="100000">
                                          <p:val>
                                            <p:strVal val="#ppt_x"/>
                                          </p:val>
                                        </p:tav>
                                      </p:tavLst>
                                    </p:anim>
                                    <p:anim calcmode="lin" valueType="num">
                                      <p:cBhvr additive="base">
                                        <p:cTn id="16" dur="700" fill="hold"/>
                                        <p:tgtEl>
                                          <p:spTgt spid="5"/>
                                        </p:tgtEl>
                                        <p:attrNameLst>
                                          <p:attrName>ppt_y</p:attrName>
                                        </p:attrNameLst>
                                      </p:cBhvr>
                                      <p:tavLst>
                                        <p:tav tm="0">
                                          <p:val>
                                            <p:strVal val="0-#ppt_h/2"/>
                                          </p:val>
                                        </p:tav>
                                        <p:tav tm="100000">
                                          <p:val>
                                            <p:strVal val="#ppt_y"/>
                                          </p:val>
                                        </p:tav>
                                      </p:tavLst>
                                    </p:anim>
                                  </p:childTnLst>
                                </p:cTn>
                              </p:par>
                              <p:par>
                                <p:cTn id="17" presetID="2" presetClass="entr" presetSubtype="9" decel="10000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00" fill="hold"/>
                                        <p:tgtEl>
                                          <p:spTgt spid="9"/>
                                        </p:tgtEl>
                                        <p:attrNameLst>
                                          <p:attrName>ppt_x</p:attrName>
                                        </p:attrNameLst>
                                      </p:cBhvr>
                                      <p:tavLst>
                                        <p:tav tm="0">
                                          <p:val>
                                            <p:strVal val="0-#ppt_w/2"/>
                                          </p:val>
                                        </p:tav>
                                        <p:tav tm="100000">
                                          <p:val>
                                            <p:strVal val="#ppt_x"/>
                                          </p:val>
                                        </p:tav>
                                      </p:tavLst>
                                    </p:anim>
                                    <p:anim calcmode="lin" valueType="num">
                                      <p:cBhvr additive="base">
                                        <p:cTn id="20" dur="700" fill="hold"/>
                                        <p:tgtEl>
                                          <p:spTgt spid="9"/>
                                        </p:tgtEl>
                                        <p:attrNameLst>
                                          <p:attrName>ppt_y</p:attrName>
                                        </p:attrNameLst>
                                      </p:cBhvr>
                                      <p:tavLst>
                                        <p:tav tm="0">
                                          <p:val>
                                            <p:strVal val="0-#ppt_h/2"/>
                                          </p:val>
                                        </p:tav>
                                        <p:tav tm="100000">
                                          <p:val>
                                            <p:strVal val="#ppt_y"/>
                                          </p:val>
                                        </p:tav>
                                      </p:tavLst>
                                    </p:anim>
                                  </p:childTnLst>
                                </p:cTn>
                              </p:par>
                              <p:par>
                                <p:cTn id="21" presetID="10" presetClass="entr" presetSubtype="0" fill="hold" grpId="0" nodeType="withEffect">
                                  <p:stCondLst>
                                    <p:cond delay="250"/>
                                  </p:stCondLst>
                                  <p:childTnLst>
                                    <p:set>
                                      <p:cBhvr>
                                        <p:cTn id="22" dur="1" fill="hold">
                                          <p:stCondLst>
                                            <p:cond delay="0"/>
                                          </p:stCondLst>
                                        </p:cTn>
                                        <p:tgtEl>
                                          <p:spTgt spid="19">
                                            <p:txEl>
                                              <p:pRg st="0" end="0"/>
                                            </p:txEl>
                                          </p:spTgt>
                                        </p:tgtEl>
                                        <p:attrNameLst>
                                          <p:attrName>style.visibility</p:attrName>
                                        </p:attrNameLst>
                                      </p:cBhvr>
                                      <p:to>
                                        <p:strVal val="visible"/>
                                      </p:to>
                                    </p:set>
                                    <p:animEffect transition="in" filter="fade">
                                      <p:cBhvr>
                                        <p:cTn id="23" dur="500"/>
                                        <p:tgtEl>
                                          <p:spTgt spid="19">
                                            <p:txEl>
                                              <p:pRg st="0" end="0"/>
                                            </p:txEl>
                                          </p:spTgt>
                                        </p:tgtEl>
                                      </p:cBhvr>
                                    </p:animEffect>
                                  </p:childTnLst>
                                </p:cTn>
                              </p:par>
                              <p:par>
                                <p:cTn id="24" presetID="2" presetClass="entr" presetSubtype="1" decel="100000" fill="hold" grpId="0" nodeType="withEffect">
                                  <p:stCondLst>
                                    <p:cond delay="25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00" fill="hold"/>
                                        <p:tgtEl>
                                          <p:spTgt spid="10"/>
                                        </p:tgtEl>
                                        <p:attrNameLst>
                                          <p:attrName>ppt_x</p:attrName>
                                        </p:attrNameLst>
                                      </p:cBhvr>
                                      <p:tavLst>
                                        <p:tav tm="0">
                                          <p:val>
                                            <p:strVal val="#ppt_x"/>
                                          </p:val>
                                        </p:tav>
                                        <p:tav tm="100000">
                                          <p:val>
                                            <p:strVal val="#ppt_x"/>
                                          </p:val>
                                        </p:tav>
                                      </p:tavLst>
                                    </p:anim>
                                    <p:anim calcmode="lin" valueType="num">
                                      <p:cBhvr additive="base">
                                        <p:cTn id="27" dur="700" fill="hold"/>
                                        <p:tgtEl>
                                          <p:spTgt spid="10"/>
                                        </p:tgtEl>
                                        <p:attrNameLst>
                                          <p:attrName>ppt_y</p:attrName>
                                        </p:attrNameLst>
                                      </p:cBhvr>
                                      <p:tavLst>
                                        <p:tav tm="0">
                                          <p:val>
                                            <p:strVal val="0-#ppt_h/2"/>
                                          </p:val>
                                        </p:tav>
                                        <p:tav tm="100000">
                                          <p:val>
                                            <p:strVal val="#ppt_y"/>
                                          </p:val>
                                        </p:tav>
                                      </p:tavLst>
                                    </p:anim>
                                  </p:childTnLst>
                                </p:cTn>
                              </p:par>
                              <p:par>
                                <p:cTn id="28" presetID="2" presetClass="entr" presetSubtype="3" decel="100000" fill="hold" grpId="0" nodeType="withEffect">
                                  <p:stCondLst>
                                    <p:cond delay="250"/>
                                  </p:stCondLst>
                                  <p:childTnLst>
                                    <p:set>
                                      <p:cBhvr>
                                        <p:cTn id="29" dur="1" fill="hold">
                                          <p:stCondLst>
                                            <p:cond delay="0"/>
                                          </p:stCondLst>
                                        </p:cTn>
                                        <p:tgtEl>
                                          <p:spTgt spid="11"/>
                                        </p:tgtEl>
                                        <p:attrNameLst>
                                          <p:attrName>style.visibility</p:attrName>
                                        </p:attrNameLst>
                                      </p:cBhvr>
                                      <p:to>
                                        <p:strVal val="visible"/>
                                      </p:to>
                                    </p:set>
                                    <p:anim calcmode="lin" valueType="num">
                                      <p:cBhvr additive="base">
                                        <p:cTn id="30" dur="700" fill="hold"/>
                                        <p:tgtEl>
                                          <p:spTgt spid="11"/>
                                        </p:tgtEl>
                                        <p:attrNameLst>
                                          <p:attrName>ppt_x</p:attrName>
                                        </p:attrNameLst>
                                      </p:cBhvr>
                                      <p:tavLst>
                                        <p:tav tm="0">
                                          <p:val>
                                            <p:strVal val="1+#ppt_w/2"/>
                                          </p:val>
                                        </p:tav>
                                        <p:tav tm="100000">
                                          <p:val>
                                            <p:strVal val="#ppt_x"/>
                                          </p:val>
                                        </p:tav>
                                      </p:tavLst>
                                    </p:anim>
                                    <p:anim calcmode="lin" valueType="num">
                                      <p:cBhvr additive="base">
                                        <p:cTn id="31" dur="700" fill="hold"/>
                                        <p:tgtEl>
                                          <p:spTgt spid="11"/>
                                        </p:tgtEl>
                                        <p:attrNameLst>
                                          <p:attrName>ppt_y</p:attrName>
                                        </p:attrNameLst>
                                      </p:cBhvr>
                                      <p:tavLst>
                                        <p:tav tm="0">
                                          <p:val>
                                            <p:strVal val="0-#ppt_h/2"/>
                                          </p:val>
                                        </p:tav>
                                        <p:tav tm="100000">
                                          <p:val>
                                            <p:strVal val="#ppt_y"/>
                                          </p:val>
                                        </p:tav>
                                      </p:tavLst>
                                    </p:anim>
                                  </p:childTnLst>
                                </p:cTn>
                              </p:par>
                              <p:par>
                                <p:cTn id="32" presetID="10" presetClass="entr" presetSubtype="0" fill="hold" grpId="0" nodeType="withEffect">
                                  <p:stCondLst>
                                    <p:cond delay="500"/>
                                  </p:stCondLst>
                                  <p:childTnLst>
                                    <p:set>
                                      <p:cBhvr>
                                        <p:cTn id="33" dur="1" fill="hold">
                                          <p:stCondLst>
                                            <p:cond delay="0"/>
                                          </p:stCondLst>
                                        </p:cTn>
                                        <p:tgtEl>
                                          <p:spTgt spid="20">
                                            <p:txEl>
                                              <p:pRg st="0" end="0"/>
                                            </p:txEl>
                                          </p:spTgt>
                                        </p:tgtEl>
                                        <p:attrNameLst>
                                          <p:attrName>style.visibility</p:attrName>
                                        </p:attrNameLst>
                                      </p:cBhvr>
                                      <p:to>
                                        <p:strVal val="visible"/>
                                      </p:to>
                                    </p:set>
                                    <p:animEffect transition="in" filter="fade">
                                      <p:cBhvr>
                                        <p:cTn id="34" dur="500"/>
                                        <p:tgtEl>
                                          <p:spTgt spid="20">
                                            <p:txEl>
                                              <p:pRg st="0" end="0"/>
                                            </p:txEl>
                                          </p:spTgt>
                                        </p:tgtEl>
                                      </p:cBhvr>
                                    </p:animEffect>
                                  </p:childTnLst>
                                </p:cTn>
                              </p:par>
                              <p:par>
                                <p:cTn id="35" presetID="2" presetClass="entr" presetSubtype="12" decel="100000" fill="hold" grpId="0" nodeType="withEffect">
                                  <p:stCondLst>
                                    <p:cond delay="500"/>
                                  </p:stCondLst>
                                  <p:childTnLst>
                                    <p:set>
                                      <p:cBhvr>
                                        <p:cTn id="36" dur="1" fill="hold">
                                          <p:stCondLst>
                                            <p:cond delay="0"/>
                                          </p:stCondLst>
                                        </p:cTn>
                                        <p:tgtEl>
                                          <p:spTgt spid="13"/>
                                        </p:tgtEl>
                                        <p:attrNameLst>
                                          <p:attrName>style.visibility</p:attrName>
                                        </p:attrNameLst>
                                      </p:cBhvr>
                                      <p:to>
                                        <p:strVal val="visible"/>
                                      </p:to>
                                    </p:set>
                                    <p:anim calcmode="lin" valueType="num">
                                      <p:cBhvr additive="base">
                                        <p:cTn id="37" dur="700" fill="hold"/>
                                        <p:tgtEl>
                                          <p:spTgt spid="13"/>
                                        </p:tgtEl>
                                        <p:attrNameLst>
                                          <p:attrName>ppt_x</p:attrName>
                                        </p:attrNameLst>
                                      </p:cBhvr>
                                      <p:tavLst>
                                        <p:tav tm="0">
                                          <p:val>
                                            <p:strVal val="0-#ppt_w/2"/>
                                          </p:val>
                                        </p:tav>
                                        <p:tav tm="100000">
                                          <p:val>
                                            <p:strVal val="#ppt_x"/>
                                          </p:val>
                                        </p:tav>
                                      </p:tavLst>
                                    </p:anim>
                                    <p:anim calcmode="lin" valueType="num">
                                      <p:cBhvr additive="base">
                                        <p:cTn id="38" dur="700" fill="hold"/>
                                        <p:tgtEl>
                                          <p:spTgt spid="13"/>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50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700" fill="hold"/>
                                        <p:tgtEl>
                                          <p:spTgt spid="12"/>
                                        </p:tgtEl>
                                        <p:attrNameLst>
                                          <p:attrName>ppt_x</p:attrName>
                                        </p:attrNameLst>
                                      </p:cBhvr>
                                      <p:tavLst>
                                        <p:tav tm="0">
                                          <p:val>
                                            <p:strVal val="#ppt_x"/>
                                          </p:val>
                                        </p:tav>
                                        <p:tav tm="100000">
                                          <p:val>
                                            <p:strVal val="#ppt_x"/>
                                          </p:val>
                                        </p:tav>
                                      </p:tavLst>
                                    </p:anim>
                                    <p:anim calcmode="lin" valueType="num">
                                      <p:cBhvr additive="base">
                                        <p:cTn id="42" dur="700" fill="hold"/>
                                        <p:tgtEl>
                                          <p:spTgt spid="12"/>
                                        </p:tgtEl>
                                        <p:attrNameLst>
                                          <p:attrName>ppt_y</p:attrName>
                                        </p:attrNameLst>
                                      </p:cBhvr>
                                      <p:tavLst>
                                        <p:tav tm="0">
                                          <p:val>
                                            <p:strVal val="1+#ppt_h/2"/>
                                          </p:val>
                                        </p:tav>
                                        <p:tav tm="100000">
                                          <p:val>
                                            <p:strVal val="#ppt_y"/>
                                          </p:val>
                                        </p:tav>
                                      </p:tavLst>
                                    </p:anim>
                                  </p:childTnLst>
                                </p:cTn>
                              </p:par>
                              <p:par>
                                <p:cTn id="43" presetID="10" presetClass="entr" presetSubtype="0" fill="hold" grpId="0" nodeType="withEffect">
                                  <p:stCondLst>
                                    <p:cond delay="750"/>
                                  </p:stCondLst>
                                  <p:childTnLst>
                                    <p:set>
                                      <p:cBhvr>
                                        <p:cTn id="44" dur="1" fill="hold">
                                          <p:stCondLst>
                                            <p:cond delay="0"/>
                                          </p:stCondLst>
                                        </p:cTn>
                                        <p:tgtEl>
                                          <p:spTgt spid="21">
                                            <p:txEl>
                                              <p:pRg st="0" end="0"/>
                                            </p:txEl>
                                          </p:spTgt>
                                        </p:tgtEl>
                                        <p:attrNameLst>
                                          <p:attrName>style.visibility</p:attrName>
                                        </p:attrNameLst>
                                      </p:cBhvr>
                                      <p:to>
                                        <p:strVal val="visible"/>
                                      </p:to>
                                    </p:set>
                                    <p:animEffect transition="in" filter="fade">
                                      <p:cBhvr>
                                        <p:cTn id="45" dur="500"/>
                                        <p:tgtEl>
                                          <p:spTgt spid="21">
                                            <p:txEl>
                                              <p:pRg st="0" end="0"/>
                                            </p:txEl>
                                          </p:spTgt>
                                        </p:tgtEl>
                                      </p:cBhvr>
                                    </p:animEffect>
                                  </p:childTnLst>
                                </p:cTn>
                              </p:par>
                              <p:par>
                                <p:cTn id="46" presetID="2" presetClass="entr" presetSubtype="4" decel="100000" fill="hold" grpId="0" nodeType="withEffect">
                                  <p:stCondLst>
                                    <p:cond delay="750"/>
                                  </p:stCondLst>
                                  <p:childTnLst>
                                    <p:set>
                                      <p:cBhvr>
                                        <p:cTn id="47" dur="1" fill="hold">
                                          <p:stCondLst>
                                            <p:cond delay="0"/>
                                          </p:stCondLst>
                                        </p:cTn>
                                        <p:tgtEl>
                                          <p:spTgt spid="14"/>
                                        </p:tgtEl>
                                        <p:attrNameLst>
                                          <p:attrName>style.visibility</p:attrName>
                                        </p:attrNameLst>
                                      </p:cBhvr>
                                      <p:to>
                                        <p:strVal val="visible"/>
                                      </p:to>
                                    </p:set>
                                    <p:anim calcmode="lin" valueType="num">
                                      <p:cBhvr additive="base">
                                        <p:cTn id="48" dur="700" fill="hold"/>
                                        <p:tgtEl>
                                          <p:spTgt spid="14"/>
                                        </p:tgtEl>
                                        <p:attrNameLst>
                                          <p:attrName>ppt_x</p:attrName>
                                        </p:attrNameLst>
                                      </p:cBhvr>
                                      <p:tavLst>
                                        <p:tav tm="0">
                                          <p:val>
                                            <p:strVal val="#ppt_x"/>
                                          </p:val>
                                        </p:tav>
                                        <p:tav tm="100000">
                                          <p:val>
                                            <p:strVal val="#ppt_x"/>
                                          </p:val>
                                        </p:tav>
                                      </p:tavLst>
                                    </p:anim>
                                    <p:anim calcmode="lin" valueType="num">
                                      <p:cBhvr additive="base">
                                        <p:cTn id="49" dur="700" fill="hold"/>
                                        <p:tgtEl>
                                          <p:spTgt spid="14"/>
                                        </p:tgtEl>
                                        <p:attrNameLst>
                                          <p:attrName>ppt_y</p:attrName>
                                        </p:attrNameLst>
                                      </p:cBhvr>
                                      <p:tavLst>
                                        <p:tav tm="0">
                                          <p:val>
                                            <p:strVal val="1+#ppt_h/2"/>
                                          </p:val>
                                        </p:tav>
                                        <p:tav tm="100000">
                                          <p:val>
                                            <p:strVal val="#ppt_y"/>
                                          </p:val>
                                        </p:tav>
                                      </p:tavLst>
                                    </p:anim>
                                  </p:childTnLst>
                                </p:cTn>
                              </p:par>
                              <p:par>
                                <p:cTn id="50" presetID="2" presetClass="entr" presetSubtype="6" decel="100000" fill="hold" grpId="0" nodeType="withEffect">
                                  <p:stCondLst>
                                    <p:cond delay="750"/>
                                  </p:stCondLst>
                                  <p:childTnLst>
                                    <p:set>
                                      <p:cBhvr>
                                        <p:cTn id="51" dur="1" fill="hold">
                                          <p:stCondLst>
                                            <p:cond delay="0"/>
                                          </p:stCondLst>
                                        </p:cTn>
                                        <p:tgtEl>
                                          <p:spTgt spid="15"/>
                                        </p:tgtEl>
                                        <p:attrNameLst>
                                          <p:attrName>style.visibility</p:attrName>
                                        </p:attrNameLst>
                                      </p:cBhvr>
                                      <p:to>
                                        <p:strVal val="visible"/>
                                      </p:to>
                                    </p:set>
                                    <p:anim calcmode="lin" valueType="num">
                                      <p:cBhvr additive="base">
                                        <p:cTn id="52" dur="700" fill="hold"/>
                                        <p:tgtEl>
                                          <p:spTgt spid="15"/>
                                        </p:tgtEl>
                                        <p:attrNameLst>
                                          <p:attrName>ppt_x</p:attrName>
                                        </p:attrNameLst>
                                      </p:cBhvr>
                                      <p:tavLst>
                                        <p:tav tm="0">
                                          <p:val>
                                            <p:strVal val="1+#ppt_w/2"/>
                                          </p:val>
                                        </p:tav>
                                        <p:tav tm="100000">
                                          <p:val>
                                            <p:strVal val="#ppt_x"/>
                                          </p:val>
                                        </p:tav>
                                      </p:tavLst>
                                    </p:anim>
                                    <p:anim calcmode="lin" valueType="num">
                                      <p:cBhvr additive="base">
                                        <p:cTn id="53" dur="700" fill="hold"/>
                                        <p:tgtEl>
                                          <p:spTgt spid="15"/>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22">
                                            <p:txEl>
                                              <p:pRg st="0" end="0"/>
                                            </p:txEl>
                                          </p:spTgt>
                                        </p:tgtEl>
                                        <p:attrNameLst>
                                          <p:attrName>style.visibility</p:attrName>
                                        </p:attrNameLst>
                                      </p:cBhvr>
                                      <p:to>
                                        <p:strVal val="visible"/>
                                      </p:to>
                                    </p:set>
                                    <p:animEffect transition="in" filter="fade">
                                      <p:cBhvr>
                                        <p:cTn id="56" dur="500"/>
                                        <p:tgtEl>
                                          <p:spTgt spid="22">
                                            <p:txEl>
                                              <p:pRg st="0" end="0"/>
                                            </p:txEl>
                                          </p:spTgt>
                                        </p:tgtEl>
                                      </p:cBhvr>
                                    </p:animEffect>
                                  </p:childTnLst>
                                </p:cTn>
                              </p:par>
                            </p:childTnLst>
                          </p:cTn>
                        </p:par>
                        <p:par>
                          <p:cTn id="57" fill="hold">
                            <p:stCondLst>
                              <p:cond delay="2000"/>
                            </p:stCondLst>
                            <p:childTnLst>
                              <p:par>
                                <p:cTn id="58" presetID="22" presetClass="entr" presetSubtype="2" fill="hold" grpId="0" nodeType="afterEffect">
                                  <p:stCondLst>
                                    <p:cond delay="0"/>
                                  </p:stCondLst>
                                  <p:childTnLst>
                                    <p:set>
                                      <p:cBhvr>
                                        <p:cTn id="59" dur="1" fill="hold">
                                          <p:stCondLst>
                                            <p:cond delay="0"/>
                                          </p:stCondLst>
                                        </p:cTn>
                                        <p:tgtEl>
                                          <p:spTgt spid="36"/>
                                        </p:tgtEl>
                                        <p:attrNameLst>
                                          <p:attrName>style.visibility</p:attrName>
                                        </p:attrNameLst>
                                      </p:cBhvr>
                                      <p:to>
                                        <p:strVal val="visible"/>
                                      </p:to>
                                    </p:set>
                                    <p:animEffect transition="in" filter="wipe(right)">
                                      <p:cBhvr>
                                        <p:cTn id="60" dur="500"/>
                                        <p:tgtEl>
                                          <p:spTgt spid="36"/>
                                        </p:tgtEl>
                                      </p:cBhvr>
                                    </p:animEffect>
                                  </p:childTnLst>
                                </p:cTn>
                              </p:par>
                            </p:childTnLst>
                          </p:cTn>
                        </p:par>
                        <p:par>
                          <p:cTn id="61" fill="hold">
                            <p:stCondLst>
                              <p:cond delay="2500"/>
                            </p:stCondLst>
                            <p:childTnLst>
                              <p:par>
                                <p:cTn id="62" presetID="2" presetClass="entr" presetSubtype="8" decel="10000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 calcmode="lin" valueType="num">
                                      <p:cBhvr additive="base">
                                        <p:cTn id="64" dur="750" fill="hold"/>
                                        <p:tgtEl>
                                          <p:spTgt spid="29"/>
                                        </p:tgtEl>
                                        <p:attrNameLst>
                                          <p:attrName>ppt_x</p:attrName>
                                        </p:attrNameLst>
                                      </p:cBhvr>
                                      <p:tavLst>
                                        <p:tav tm="0">
                                          <p:val>
                                            <p:strVal val="0-#ppt_w/2"/>
                                          </p:val>
                                        </p:tav>
                                        <p:tav tm="100000">
                                          <p:val>
                                            <p:strVal val="#ppt_x"/>
                                          </p:val>
                                        </p:tav>
                                      </p:tavLst>
                                    </p:anim>
                                    <p:anim calcmode="lin" valueType="num">
                                      <p:cBhvr additive="base">
                                        <p:cTn id="65" dur="750" fill="hold"/>
                                        <p:tgtEl>
                                          <p:spTgt spid="29"/>
                                        </p:tgtEl>
                                        <p:attrNameLst>
                                          <p:attrName>ppt_y</p:attrName>
                                        </p:attrNameLst>
                                      </p:cBhvr>
                                      <p:tavLst>
                                        <p:tav tm="0">
                                          <p:val>
                                            <p:strVal val="#ppt_y"/>
                                          </p:val>
                                        </p:tav>
                                        <p:tav tm="100000">
                                          <p:val>
                                            <p:strVal val="#ppt_y"/>
                                          </p:val>
                                        </p:tav>
                                      </p:tavLst>
                                    </p:anim>
                                  </p:childTnLst>
                                </p:cTn>
                              </p:par>
                              <p:par>
                                <p:cTn id="66" presetID="22" presetClass="entr" presetSubtype="8"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animEffect transition="in" filter="wipe(left)">
                                      <p:cBhvr>
                                        <p:cTn id="68" dur="500"/>
                                        <p:tgtEl>
                                          <p:spTgt spid="49"/>
                                        </p:tgtEl>
                                      </p:cBhvr>
                                    </p:animEffect>
                                  </p:childTnLst>
                                </p:cTn>
                              </p:par>
                            </p:childTnLst>
                          </p:cTn>
                        </p:par>
                        <p:par>
                          <p:cTn id="69" fill="hold">
                            <p:stCondLst>
                              <p:cond delay="3250"/>
                            </p:stCondLst>
                            <p:childTnLst>
                              <p:par>
                                <p:cTn id="70" presetID="10" presetClass="entr" presetSubtype="0" fill="hold" grpId="0" nodeType="afterEffect">
                                  <p:stCondLst>
                                    <p:cond delay="0"/>
                                  </p:stCondLst>
                                  <p:childTnLst>
                                    <p:set>
                                      <p:cBhvr>
                                        <p:cTn id="71" dur="1" fill="hold">
                                          <p:stCondLst>
                                            <p:cond delay="0"/>
                                          </p:stCondLst>
                                        </p:cTn>
                                        <p:tgtEl>
                                          <p:spTgt spid="53"/>
                                        </p:tgtEl>
                                        <p:attrNameLst>
                                          <p:attrName>style.visibility</p:attrName>
                                        </p:attrNameLst>
                                      </p:cBhvr>
                                      <p:to>
                                        <p:strVal val="visible"/>
                                      </p:to>
                                    </p:set>
                                    <p:animEffect transition="in" filter="fade">
                                      <p:cBhvr>
                                        <p:cTn id="72" dur="500"/>
                                        <p:tgtEl>
                                          <p:spTgt spid="53"/>
                                        </p:tgtEl>
                                      </p:cBhvr>
                                    </p:animEffect>
                                  </p:childTnLst>
                                </p:cTn>
                              </p:par>
                            </p:childTnLst>
                          </p:cTn>
                        </p:par>
                        <p:par>
                          <p:cTn id="73" fill="hold">
                            <p:stCondLst>
                              <p:cond delay="3750"/>
                            </p:stCondLst>
                            <p:childTnLst>
                              <p:par>
                                <p:cTn id="74" presetID="22" presetClass="entr" presetSubtype="8" fill="hold" grpId="0" nodeType="afterEffect">
                                  <p:stCondLst>
                                    <p:cond delay="0"/>
                                  </p:stCondLst>
                                  <p:childTnLst>
                                    <p:set>
                                      <p:cBhvr>
                                        <p:cTn id="75" dur="1" fill="hold">
                                          <p:stCondLst>
                                            <p:cond delay="0"/>
                                          </p:stCondLst>
                                        </p:cTn>
                                        <p:tgtEl>
                                          <p:spTgt spid="25"/>
                                        </p:tgtEl>
                                        <p:attrNameLst>
                                          <p:attrName>style.visibility</p:attrName>
                                        </p:attrNameLst>
                                      </p:cBhvr>
                                      <p:to>
                                        <p:strVal val="visible"/>
                                      </p:to>
                                    </p:set>
                                    <p:animEffect transition="in" filter="wipe(left)">
                                      <p:cBhvr>
                                        <p:cTn id="76" dur="500"/>
                                        <p:tgtEl>
                                          <p:spTgt spid="25"/>
                                        </p:tgtEl>
                                      </p:cBhvr>
                                    </p:animEffect>
                                  </p:childTnLst>
                                </p:cTn>
                              </p:par>
                            </p:childTnLst>
                          </p:cTn>
                        </p:par>
                        <p:par>
                          <p:cTn id="77" fill="hold">
                            <p:stCondLst>
                              <p:cond delay="4250"/>
                            </p:stCondLst>
                            <p:childTnLst>
                              <p:par>
                                <p:cTn id="78" presetID="2" presetClass="entr" presetSubtype="2" decel="100000" fill="hold" grpId="0" nodeType="afterEffect">
                                  <p:stCondLst>
                                    <p:cond delay="0"/>
                                  </p:stCondLst>
                                  <p:childTnLst>
                                    <p:set>
                                      <p:cBhvr>
                                        <p:cTn id="79" dur="1" fill="hold">
                                          <p:stCondLst>
                                            <p:cond delay="0"/>
                                          </p:stCondLst>
                                        </p:cTn>
                                        <p:tgtEl>
                                          <p:spTgt spid="33"/>
                                        </p:tgtEl>
                                        <p:attrNameLst>
                                          <p:attrName>style.visibility</p:attrName>
                                        </p:attrNameLst>
                                      </p:cBhvr>
                                      <p:to>
                                        <p:strVal val="visible"/>
                                      </p:to>
                                    </p:set>
                                    <p:anim calcmode="lin" valueType="num">
                                      <p:cBhvr additive="base">
                                        <p:cTn id="80" dur="750" fill="hold"/>
                                        <p:tgtEl>
                                          <p:spTgt spid="33"/>
                                        </p:tgtEl>
                                        <p:attrNameLst>
                                          <p:attrName>ppt_x</p:attrName>
                                        </p:attrNameLst>
                                      </p:cBhvr>
                                      <p:tavLst>
                                        <p:tav tm="0">
                                          <p:val>
                                            <p:strVal val="1+#ppt_w/2"/>
                                          </p:val>
                                        </p:tav>
                                        <p:tav tm="100000">
                                          <p:val>
                                            <p:strVal val="#ppt_x"/>
                                          </p:val>
                                        </p:tav>
                                      </p:tavLst>
                                    </p:anim>
                                    <p:anim calcmode="lin" valueType="num">
                                      <p:cBhvr additive="base">
                                        <p:cTn id="81" dur="750" fill="hold"/>
                                        <p:tgtEl>
                                          <p:spTgt spid="33"/>
                                        </p:tgtEl>
                                        <p:attrNameLst>
                                          <p:attrName>ppt_y</p:attrName>
                                        </p:attrNameLst>
                                      </p:cBhvr>
                                      <p:tavLst>
                                        <p:tav tm="0">
                                          <p:val>
                                            <p:strVal val="#ppt_y"/>
                                          </p:val>
                                        </p:tav>
                                        <p:tav tm="100000">
                                          <p:val>
                                            <p:strVal val="#ppt_y"/>
                                          </p:val>
                                        </p:tav>
                                      </p:tavLst>
                                    </p:anim>
                                  </p:childTnLst>
                                </p:cTn>
                              </p:par>
                              <p:par>
                                <p:cTn id="82" presetID="22" presetClass="entr" presetSubtype="2"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right)">
                                      <p:cBhvr>
                                        <p:cTn id="84" dur="500"/>
                                        <p:tgtEl>
                                          <p:spTgt spid="51"/>
                                        </p:tgtEl>
                                      </p:cBhvr>
                                    </p:animEffect>
                                  </p:childTnLst>
                                </p:cTn>
                              </p:par>
                            </p:childTnLst>
                          </p:cTn>
                        </p:par>
                        <p:par>
                          <p:cTn id="85" fill="hold">
                            <p:stCondLst>
                              <p:cond delay="5000"/>
                            </p:stCondLst>
                            <p:childTnLst>
                              <p:par>
                                <p:cTn id="86" presetID="10" presetClass="entr" presetSubtype="0" fill="hold" grpId="0" nodeType="afterEffect">
                                  <p:stCondLst>
                                    <p:cond delay="0"/>
                                  </p:stCondLst>
                                  <p:childTnLst>
                                    <p:set>
                                      <p:cBhvr>
                                        <p:cTn id="87" dur="1" fill="hold">
                                          <p:stCondLst>
                                            <p:cond delay="0"/>
                                          </p:stCondLst>
                                        </p:cTn>
                                        <p:tgtEl>
                                          <p:spTgt spid="55"/>
                                        </p:tgtEl>
                                        <p:attrNameLst>
                                          <p:attrName>style.visibility</p:attrName>
                                        </p:attrNameLst>
                                      </p:cBhvr>
                                      <p:to>
                                        <p:strVal val="visible"/>
                                      </p:to>
                                    </p:set>
                                    <p:animEffect transition="in" filter="fade">
                                      <p:cBhvr>
                                        <p:cTn id="88" dur="500"/>
                                        <p:tgtEl>
                                          <p:spTgt spid="55"/>
                                        </p:tgtEl>
                                      </p:cBhvr>
                                    </p:animEffect>
                                  </p:childTnLst>
                                </p:cTn>
                              </p:par>
                            </p:childTnLst>
                          </p:cTn>
                        </p:par>
                        <p:par>
                          <p:cTn id="89" fill="hold">
                            <p:stCondLst>
                              <p:cond delay="5500"/>
                            </p:stCondLst>
                            <p:childTnLst>
                              <p:par>
                                <p:cTn id="90" presetID="22" presetClass="entr" presetSubtype="2" fill="hold" grpId="0" nodeType="afterEffect">
                                  <p:stCondLst>
                                    <p:cond delay="0"/>
                                  </p:stCondLst>
                                  <p:childTnLst>
                                    <p:set>
                                      <p:cBhvr>
                                        <p:cTn id="91" dur="1" fill="hold">
                                          <p:stCondLst>
                                            <p:cond delay="0"/>
                                          </p:stCondLst>
                                        </p:cTn>
                                        <p:tgtEl>
                                          <p:spTgt spid="24"/>
                                        </p:tgtEl>
                                        <p:attrNameLst>
                                          <p:attrName>style.visibility</p:attrName>
                                        </p:attrNameLst>
                                      </p:cBhvr>
                                      <p:to>
                                        <p:strVal val="visible"/>
                                      </p:to>
                                    </p:set>
                                    <p:animEffect transition="in" filter="wipe(right)">
                                      <p:cBhvr>
                                        <p:cTn id="92" dur="500"/>
                                        <p:tgtEl>
                                          <p:spTgt spid="24"/>
                                        </p:tgtEl>
                                      </p:cBhvr>
                                    </p:animEffect>
                                  </p:childTnLst>
                                </p:cTn>
                              </p:par>
                            </p:childTnLst>
                          </p:cTn>
                        </p:par>
                        <p:par>
                          <p:cTn id="93" fill="hold">
                            <p:stCondLst>
                              <p:cond delay="6000"/>
                            </p:stCondLst>
                            <p:childTnLst>
                              <p:par>
                                <p:cTn id="94" presetID="2" presetClass="entr" presetSubtype="8" decel="100000" fill="hold" grpId="0" nodeType="afterEffect">
                                  <p:stCondLst>
                                    <p:cond delay="0"/>
                                  </p:stCondLst>
                                  <p:childTnLst>
                                    <p:set>
                                      <p:cBhvr>
                                        <p:cTn id="95" dur="1" fill="hold">
                                          <p:stCondLst>
                                            <p:cond delay="0"/>
                                          </p:stCondLst>
                                        </p:cTn>
                                        <p:tgtEl>
                                          <p:spTgt spid="30"/>
                                        </p:tgtEl>
                                        <p:attrNameLst>
                                          <p:attrName>style.visibility</p:attrName>
                                        </p:attrNameLst>
                                      </p:cBhvr>
                                      <p:to>
                                        <p:strVal val="visible"/>
                                      </p:to>
                                    </p:set>
                                    <p:anim calcmode="lin" valueType="num">
                                      <p:cBhvr additive="base">
                                        <p:cTn id="96" dur="750" fill="hold"/>
                                        <p:tgtEl>
                                          <p:spTgt spid="30"/>
                                        </p:tgtEl>
                                        <p:attrNameLst>
                                          <p:attrName>ppt_x</p:attrName>
                                        </p:attrNameLst>
                                      </p:cBhvr>
                                      <p:tavLst>
                                        <p:tav tm="0">
                                          <p:val>
                                            <p:strVal val="0-#ppt_w/2"/>
                                          </p:val>
                                        </p:tav>
                                        <p:tav tm="100000">
                                          <p:val>
                                            <p:strVal val="#ppt_x"/>
                                          </p:val>
                                        </p:tav>
                                      </p:tavLst>
                                    </p:anim>
                                    <p:anim calcmode="lin" valueType="num">
                                      <p:cBhvr additive="base">
                                        <p:cTn id="97" dur="750" fill="hold"/>
                                        <p:tgtEl>
                                          <p:spTgt spid="30"/>
                                        </p:tgtEl>
                                        <p:attrNameLst>
                                          <p:attrName>ppt_y</p:attrName>
                                        </p:attrNameLst>
                                      </p:cBhvr>
                                      <p:tavLst>
                                        <p:tav tm="0">
                                          <p:val>
                                            <p:strVal val="#ppt_y"/>
                                          </p:val>
                                        </p:tav>
                                        <p:tav tm="100000">
                                          <p:val>
                                            <p:strVal val="#ppt_y"/>
                                          </p:val>
                                        </p:tav>
                                      </p:tavLst>
                                    </p:anim>
                                  </p:childTnLst>
                                </p:cTn>
                              </p:par>
                              <p:par>
                                <p:cTn id="98" presetID="22" presetClass="entr" presetSubtype="8" fill="hold" grpId="0" nodeType="withEffect">
                                  <p:stCondLst>
                                    <p:cond delay="0"/>
                                  </p:stCondLst>
                                  <p:childTnLst>
                                    <p:set>
                                      <p:cBhvr>
                                        <p:cTn id="99" dur="1" fill="hold">
                                          <p:stCondLst>
                                            <p:cond delay="0"/>
                                          </p:stCondLst>
                                        </p:cTn>
                                        <p:tgtEl>
                                          <p:spTgt spid="50"/>
                                        </p:tgtEl>
                                        <p:attrNameLst>
                                          <p:attrName>style.visibility</p:attrName>
                                        </p:attrNameLst>
                                      </p:cBhvr>
                                      <p:to>
                                        <p:strVal val="visible"/>
                                      </p:to>
                                    </p:set>
                                    <p:animEffect transition="in" filter="wipe(left)">
                                      <p:cBhvr>
                                        <p:cTn id="100" dur="500"/>
                                        <p:tgtEl>
                                          <p:spTgt spid="50"/>
                                        </p:tgtEl>
                                      </p:cBhvr>
                                    </p:animEffect>
                                  </p:childTnLst>
                                </p:cTn>
                              </p:par>
                            </p:childTnLst>
                          </p:cTn>
                        </p:par>
                        <p:par>
                          <p:cTn id="101" fill="hold">
                            <p:stCondLst>
                              <p:cond delay="6750"/>
                            </p:stCondLst>
                            <p:childTnLst>
                              <p:par>
                                <p:cTn id="102" presetID="10" presetClass="entr" presetSubtype="0"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fade">
                                      <p:cBhvr>
                                        <p:cTn id="104" dur="500"/>
                                        <p:tgtEl>
                                          <p:spTgt spid="54"/>
                                        </p:tgtEl>
                                      </p:cBhvr>
                                    </p:animEffect>
                                  </p:childTnLst>
                                </p:cTn>
                              </p:par>
                            </p:childTnLst>
                          </p:cTn>
                        </p:par>
                        <p:par>
                          <p:cTn id="105" fill="hold">
                            <p:stCondLst>
                              <p:cond delay="7250"/>
                            </p:stCondLst>
                            <p:childTnLst>
                              <p:par>
                                <p:cTn id="106" presetID="22" presetClass="entr" presetSubtype="8" fill="hold" grpId="0" nodeType="afterEffect">
                                  <p:stCondLst>
                                    <p:cond delay="0"/>
                                  </p:stCondLst>
                                  <p:childTnLst>
                                    <p:set>
                                      <p:cBhvr>
                                        <p:cTn id="107" dur="1" fill="hold">
                                          <p:stCondLst>
                                            <p:cond delay="0"/>
                                          </p:stCondLst>
                                        </p:cTn>
                                        <p:tgtEl>
                                          <p:spTgt spid="26"/>
                                        </p:tgtEl>
                                        <p:attrNameLst>
                                          <p:attrName>style.visibility</p:attrName>
                                        </p:attrNameLst>
                                      </p:cBhvr>
                                      <p:to>
                                        <p:strVal val="visible"/>
                                      </p:to>
                                    </p:set>
                                    <p:animEffect transition="in" filter="wipe(left)">
                                      <p:cBhvr>
                                        <p:cTn id="108" dur="500"/>
                                        <p:tgtEl>
                                          <p:spTgt spid="26"/>
                                        </p:tgtEl>
                                      </p:cBhvr>
                                    </p:animEffect>
                                  </p:childTnLst>
                                </p:cTn>
                              </p:par>
                            </p:childTnLst>
                          </p:cTn>
                        </p:par>
                        <p:par>
                          <p:cTn id="109" fill="hold">
                            <p:stCondLst>
                              <p:cond delay="7750"/>
                            </p:stCondLst>
                            <p:childTnLst>
                              <p:par>
                                <p:cTn id="110" presetID="2" presetClass="entr" presetSubtype="2" decel="100000" fill="hold" grpId="0" nodeType="afterEffect">
                                  <p:stCondLst>
                                    <p:cond delay="0"/>
                                  </p:stCondLst>
                                  <p:childTnLst>
                                    <p:set>
                                      <p:cBhvr>
                                        <p:cTn id="111" dur="1" fill="hold">
                                          <p:stCondLst>
                                            <p:cond delay="0"/>
                                          </p:stCondLst>
                                        </p:cTn>
                                        <p:tgtEl>
                                          <p:spTgt spid="34"/>
                                        </p:tgtEl>
                                        <p:attrNameLst>
                                          <p:attrName>style.visibility</p:attrName>
                                        </p:attrNameLst>
                                      </p:cBhvr>
                                      <p:to>
                                        <p:strVal val="visible"/>
                                      </p:to>
                                    </p:set>
                                    <p:anim calcmode="lin" valueType="num">
                                      <p:cBhvr additive="base">
                                        <p:cTn id="112" dur="750" fill="hold"/>
                                        <p:tgtEl>
                                          <p:spTgt spid="34"/>
                                        </p:tgtEl>
                                        <p:attrNameLst>
                                          <p:attrName>ppt_x</p:attrName>
                                        </p:attrNameLst>
                                      </p:cBhvr>
                                      <p:tavLst>
                                        <p:tav tm="0">
                                          <p:val>
                                            <p:strVal val="1+#ppt_w/2"/>
                                          </p:val>
                                        </p:tav>
                                        <p:tav tm="100000">
                                          <p:val>
                                            <p:strVal val="#ppt_x"/>
                                          </p:val>
                                        </p:tav>
                                      </p:tavLst>
                                    </p:anim>
                                    <p:anim calcmode="lin" valueType="num">
                                      <p:cBhvr additive="base">
                                        <p:cTn id="113" dur="750" fill="hold"/>
                                        <p:tgtEl>
                                          <p:spTgt spid="34"/>
                                        </p:tgtEl>
                                        <p:attrNameLst>
                                          <p:attrName>ppt_y</p:attrName>
                                        </p:attrNameLst>
                                      </p:cBhvr>
                                      <p:tavLst>
                                        <p:tav tm="0">
                                          <p:val>
                                            <p:strVal val="#ppt_y"/>
                                          </p:val>
                                        </p:tav>
                                        <p:tav tm="100000">
                                          <p:val>
                                            <p:strVal val="#ppt_y"/>
                                          </p:val>
                                        </p:tav>
                                      </p:tavLst>
                                    </p:anim>
                                  </p:childTnLst>
                                </p:cTn>
                              </p:par>
                              <p:par>
                                <p:cTn id="114" presetID="22" presetClass="entr" presetSubtype="2" fill="hold" grpId="0" nodeType="withEffect">
                                  <p:stCondLst>
                                    <p:cond delay="0"/>
                                  </p:stCondLst>
                                  <p:childTnLst>
                                    <p:set>
                                      <p:cBhvr>
                                        <p:cTn id="115" dur="1" fill="hold">
                                          <p:stCondLst>
                                            <p:cond delay="0"/>
                                          </p:stCondLst>
                                        </p:cTn>
                                        <p:tgtEl>
                                          <p:spTgt spid="52"/>
                                        </p:tgtEl>
                                        <p:attrNameLst>
                                          <p:attrName>style.visibility</p:attrName>
                                        </p:attrNameLst>
                                      </p:cBhvr>
                                      <p:to>
                                        <p:strVal val="visible"/>
                                      </p:to>
                                    </p:set>
                                    <p:animEffect transition="in" filter="wipe(right)">
                                      <p:cBhvr>
                                        <p:cTn id="116" dur="500"/>
                                        <p:tgtEl>
                                          <p:spTgt spid="52"/>
                                        </p:tgtEl>
                                      </p:cBhvr>
                                    </p:animEffect>
                                  </p:childTnLst>
                                </p:cTn>
                              </p:par>
                            </p:childTnLst>
                          </p:cTn>
                        </p:par>
                        <p:par>
                          <p:cTn id="117" fill="hold">
                            <p:stCondLst>
                              <p:cond delay="8500"/>
                            </p:stCondLst>
                            <p:childTnLst>
                              <p:par>
                                <p:cTn id="118" presetID="10" presetClass="entr" presetSubtype="0" fill="hold" grpId="0" nodeType="afterEffect">
                                  <p:stCondLst>
                                    <p:cond delay="0"/>
                                  </p:stCondLst>
                                  <p:childTnLst>
                                    <p:set>
                                      <p:cBhvr>
                                        <p:cTn id="119" dur="1" fill="hold">
                                          <p:stCondLst>
                                            <p:cond delay="0"/>
                                          </p:stCondLst>
                                        </p:cTn>
                                        <p:tgtEl>
                                          <p:spTgt spid="56"/>
                                        </p:tgtEl>
                                        <p:attrNameLst>
                                          <p:attrName>style.visibility</p:attrName>
                                        </p:attrNameLst>
                                      </p:cBhvr>
                                      <p:to>
                                        <p:strVal val="visible"/>
                                      </p:to>
                                    </p:set>
                                    <p:animEffect transition="in" filter="fade">
                                      <p:cBhvr>
                                        <p:cTn id="120" dur="500"/>
                                        <p:tgtEl>
                                          <p:spTgt spid="56"/>
                                        </p:tgtEl>
                                      </p:cBhvr>
                                    </p:animEffect>
                                  </p:childTnLst>
                                </p:cTn>
                              </p:par>
                            </p:childTnLst>
                          </p:cTn>
                        </p:par>
                        <p:par>
                          <p:cTn id="121" fill="hold">
                            <p:stCondLst>
                              <p:cond delay="9000"/>
                            </p:stCondLst>
                            <p:childTnLst>
                              <p:par>
                                <p:cTn id="122" presetID="2" presetClass="entr" presetSubtype="8" decel="100000" fill="hold" grpId="0" nodeType="afterEffect">
                                  <p:stCondLst>
                                    <p:cond delay="500"/>
                                  </p:stCondLst>
                                  <p:childTnLst>
                                    <p:set>
                                      <p:cBhvr>
                                        <p:cTn id="123" dur="1" fill="hold">
                                          <p:stCondLst>
                                            <p:cond delay="0"/>
                                          </p:stCondLst>
                                        </p:cTn>
                                        <p:tgtEl>
                                          <p:spTgt spid="58"/>
                                        </p:tgtEl>
                                        <p:attrNameLst>
                                          <p:attrName>style.visibility</p:attrName>
                                        </p:attrNameLst>
                                      </p:cBhvr>
                                      <p:to>
                                        <p:strVal val="visible"/>
                                      </p:to>
                                    </p:set>
                                    <p:anim calcmode="lin" valueType="num">
                                      <p:cBhvr additive="base">
                                        <p:cTn id="124" dur="500" fill="hold"/>
                                        <p:tgtEl>
                                          <p:spTgt spid="58"/>
                                        </p:tgtEl>
                                        <p:attrNameLst>
                                          <p:attrName>ppt_x</p:attrName>
                                        </p:attrNameLst>
                                      </p:cBhvr>
                                      <p:tavLst>
                                        <p:tav tm="0">
                                          <p:val>
                                            <p:strVal val="0-#ppt_w/2"/>
                                          </p:val>
                                        </p:tav>
                                        <p:tav tm="100000">
                                          <p:val>
                                            <p:strVal val="#ppt_x"/>
                                          </p:val>
                                        </p:tav>
                                      </p:tavLst>
                                    </p:anim>
                                    <p:anim calcmode="lin" valueType="num">
                                      <p:cBhvr additive="base">
                                        <p:cTn id="125" dur="500" fill="hold"/>
                                        <p:tgtEl>
                                          <p:spTgt spid="58"/>
                                        </p:tgtEl>
                                        <p:attrNameLst>
                                          <p:attrName>ppt_y</p:attrName>
                                        </p:attrNameLst>
                                      </p:cBhvr>
                                      <p:tavLst>
                                        <p:tav tm="0">
                                          <p:val>
                                            <p:strVal val="#ppt_y"/>
                                          </p:val>
                                        </p:tav>
                                        <p:tav tm="100000">
                                          <p:val>
                                            <p:strVal val="#ppt_y"/>
                                          </p:val>
                                        </p:tav>
                                      </p:tavLst>
                                    </p:anim>
                                  </p:childTnLst>
                                </p:cTn>
                              </p:par>
                              <p:par>
                                <p:cTn id="126" presetID="2" presetClass="entr" presetSubtype="2" decel="100000" fill="hold" grpId="0" nodeType="withEffect">
                                  <p:stCondLst>
                                    <p:cond delay="500"/>
                                  </p:stCondLst>
                                  <p:childTnLst>
                                    <p:set>
                                      <p:cBhvr>
                                        <p:cTn id="127" dur="1" fill="hold">
                                          <p:stCondLst>
                                            <p:cond delay="0"/>
                                          </p:stCondLst>
                                        </p:cTn>
                                        <p:tgtEl>
                                          <p:spTgt spid="57">
                                            <p:txEl>
                                              <p:pRg st="0" end="0"/>
                                            </p:txEl>
                                          </p:spTgt>
                                        </p:tgtEl>
                                        <p:attrNameLst>
                                          <p:attrName>style.visibility</p:attrName>
                                        </p:attrNameLst>
                                      </p:cBhvr>
                                      <p:to>
                                        <p:strVal val="visible"/>
                                      </p:to>
                                    </p:set>
                                    <p:anim calcmode="lin" valueType="num">
                                      <p:cBhvr additive="base">
                                        <p:cTn id="128" dur="500" fill="hold"/>
                                        <p:tgtEl>
                                          <p:spTgt spid="57">
                                            <p:txEl>
                                              <p:pRg st="0" end="0"/>
                                            </p:txEl>
                                          </p:spTgt>
                                        </p:tgtEl>
                                        <p:attrNameLst>
                                          <p:attrName>ppt_x</p:attrName>
                                        </p:attrNameLst>
                                      </p:cBhvr>
                                      <p:tavLst>
                                        <p:tav tm="0">
                                          <p:val>
                                            <p:strVal val="1+#ppt_w/2"/>
                                          </p:val>
                                        </p:tav>
                                        <p:tav tm="100000">
                                          <p:val>
                                            <p:strVal val="#ppt_x"/>
                                          </p:val>
                                        </p:tav>
                                      </p:tavLst>
                                    </p:anim>
                                    <p:anim calcmode="lin" valueType="num">
                                      <p:cBhvr additive="base">
                                        <p:cTn id="129" dur="500" fill="hold"/>
                                        <p:tgtEl>
                                          <p:spTgt spid="5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6" grpId="0" animBg="1"/>
      <p:bldP spid="26" grpId="0" animBg="1"/>
      <p:bldP spid="34" grpId="0" animBg="1"/>
      <p:bldP spid="25" grpId="0" animBg="1"/>
      <p:bldP spid="33" grpId="0" animBg="1"/>
      <p:bldP spid="30" grpId="0" animBg="1"/>
      <p:bldP spid="29" grpId="0" animBg="1"/>
      <p:bldP spid="9" grpId="0" animBg="1"/>
      <p:bldP spid="5"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0" grpId="0" animBg="1"/>
      <p:bldP spid="11" grpId="0" animBg="1"/>
      <p:bldP spid="12" grpId="0" animBg="1"/>
      <p:bldP spid="13" grpId="0" animBg="1"/>
      <p:bldP spid="14" grpId="0" animBg="1"/>
      <p:bldP spid="15" grpId="0" animBg="1"/>
      <p:bldP spid="19" grpId="0" build="p">
        <p:tmplLst>
          <p:tmpl lvl="1">
            <p:tnLst>
              <p:par>
                <p:cTn presetID="10" presetClass="entr" presetSubtype="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withEffect">
                  <p:stCondLst>
                    <p:cond delay="75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withEffect">
                  <p:stCondLst>
                    <p:cond delay="100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49" grpId="0">
        <p:tmplLst>
          <p:tmpl>
            <p:tnLst>
              <p:par>
                <p:cTn presetID="22" presetClass="entr" presetSubtype="8" fill="hold" nodeType="withEffect">
                  <p:stCondLst>
                    <p:cond delay="0"/>
                  </p:stCondLst>
                  <p:childTnLst>
                    <p:set>
                      <p:cBhvr>
                        <p:cTn dur="1" fill="hold">
                          <p:stCondLst>
                            <p:cond delay="0"/>
                          </p:stCondLst>
                        </p:cTn>
                        <p:tgtEl>
                          <p:spTgt spid="49"/>
                        </p:tgtEl>
                        <p:attrNameLst>
                          <p:attrName>style.visibility</p:attrName>
                        </p:attrNameLst>
                      </p:cBhvr>
                      <p:to>
                        <p:strVal val="visible"/>
                      </p:to>
                    </p:set>
                    <p:animEffect transition="in" filter="wipe(left)">
                      <p:cBhvr>
                        <p:cTn dur="500"/>
                        <p:tgtEl>
                          <p:spTgt spid="49"/>
                        </p:tgtEl>
                      </p:cBhvr>
                    </p:animEffect>
                  </p:childTnLst>
                </p:cTn>
              </p:par>
            </p:tnLst>
          </p:tmpl>
        </p:tmplLst>
      </p:bldP>
      <p:bldP spid="50" grpId="0">
        <p:tmplLst>
          <p:tmpl>
            <p:tnLst>
              <p:par>
                <p:cTn presetID="22" presetClass="entr" presetSubtype="8" fill="hold" nodeType="with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51" grpId="0">
        <p:tmplLst>
          <p:tmpl>
            <p:tnLst>
              <p:par>
                <p:cTn presetID="22" presetClass="entr" presetSubtype="2" fill="hold" nodeType="with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wipe(right)">
                      <p:cBhvr>
                        <p:cTn dur="500"/>
                        <p:tgtEl>
                          <p:spTgt spid="51"/>
                        </p:tgtEl>
                      </p:cBhvr>
                    </p:animEffect>
                  </p:childTnLst>
                </p:cTn>
              </p:par>
            </p:tnLst>
          </p:tmpl>
        </p:tmplLst>
      </p:bldP>
      <p:bldP spid="52" grpId="0">
        <p:tmplLst>
          <p:tmpl>
            <p:tnLst>
              <p:par>
                <p:cTn presetID="22" presetClass="entr" presetSubtype="2" fill="hold" nodeType="with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wipe(right)">
                      <p:cBhvr>
                        <p:cTn dur="500"/>
                        <p:tgtEl>
                          <p:spTgt spid="52"/>
                        </p:tgtEl>
                      </p:cBhvr>
                    </p:animEffect>
                  </p:childTnLst>
                </p:cTn>
              </p:par>
            </p:tnLst>
          </p:tmpl>
        </p:tmplLst>
      </p:bldP>
      <p:bldP spid="53" grpId="0" animBg="1"/>
      <p:bldP spid="54" grpId="0" animBg="1"/>
      <p:bldP spid="55" grpId="0" animBg="1"/>
      <p:bldP spid="56" grpId="0" animBg="1"/>
      <p:bldP spid="57" grpId="0" build="allAtOnce">
        <p:tmplLst>
          <p:tmpl lvl="1">
            <p:tnLst>
              <p:par>
                <p:cTn presetID="2" presetClass="entr" presetSubtype="2" decel="100000" fill="hold" nodeType="withEffect">
                  <p:stCondLst>
                    <p:cond delay="500"/>
                  </p:stCondLst>
                  <p:childTnLst>
                    <p:set>
                      <p:cBhvr>
                        <p:cTn dur="1" fill="hold">
                          <p:stCondLst>
                            <p:cond delay="0"/>
                          </p:stCondLst>
                        </p:cTn>
                        <p:tgtEl>
                          <p:spTgt spid="57"/>
                        </p:tgtEl>
                        <p:attrNameLst>
                          <p:attrName>style.visibility</p:attrName>
                        </p:attrNameLst>
                      </p:cBhvr>
                      <p:to>
                        <p:strVal val="visible"/>
                      </p:to>
                    </p:set>
                    <p:anim calcmode="lin" valueType="num">
                      <p:cBhvr additive="base">
                        <p:cTn dur="500" fill="hold"/>
                        <p:tgtEl>
                          <p:spTgt spid="57"/>
                        </p:tgtEl>
                        <p:attrNameLst>
                          <p:attrName>ppt_x</p:attrName>
                        </p:attrNameLst>
                      </p:cBhvr>
                      <p:tavLst>
                        <p:tav tm="0">
                          <p:val>
                            <p:strVal val="1+#ppt_w/2"/>
                          </p:val>
                        </p:tav>
                        <p:tav tm="100000">
                          <p:val>
                            <p:strVal val="#ppt_x"/>
                          </p:val>
                        </p:tav>
                      </p:tavLst>
                    </p:anim>
                    <p:anim calcmode="lin" valueType="num">
                      <p:cBhvr additive="base">
                        <p:cTn dur="500" fill="hold"/>
                        <p:tgtEl>
                          <p:spTgt spid="57"/>
                        </p:tgtEl>
                        <p:attrNameLst>
                          <p:attrName>ppt_y</p:attrName>
                        </p:attrNameLst>
                      </p:cBhvr>
                      <p:tavLst>
                        <p:tav tm="0">
                          <p:val>
                            <p:strVal val="#ppt_y"/>
                          </p:val>
                        </p:tav>
                        <p:tav tm="100000">
                          <p:val>
                            <p:strVal val="#ppt_y"/>
                          </p:val>
                        </p:tav>
                      </p:tavLst>
                    </p:anim>
                  </p:childTnLst>
                </p:cTn>
              </p:par>
            </p:tnLst>
          </p:tmpl>
        </p:tmplLst>
      </p:bldP>
      <p:bldP spid="58" grpId="0"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Loop">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ドーナツ 8"/>
          <p:cNvSpPr/>
          <p:nvPr userDrawn="1"/>
        </p:nvSpPr>
        <p:spPr>
          <a:xfrm>
            <a:off x="6262886" y="2738663"/>
            <a:ext cx="5760642" cy="5769284"/>
          </a:xfrm>
          <a:prstGeom prst="donut">
            <a:avLst>
              <a:gd name="adj" fmla="val 8728"/>
            </a:avLst>
          </a:prstGeom>
          <a:solidFill>
            <a:schemeClr val="bg1">
              <a:lumMod val="95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0" name="アーチ 6"/>
          <p:cNvSpPr/>
          <p:nvPr userDrawn="1"/>
        </p:nvSpPr>
        <p:spPr>
          <a:xfrm>
            <a:off x="9178776" y="2738663"/>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1">
              <a:lumMod val="20000"/>
              <a:lumOff val="8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1" name="アーチ 6"/>
          <p:cNvSpPr/>
          <p:nvPr userDrawn="1"/>
        </p:nvSpPr>
        <p:spPr>
          <a:xfrm rot="5400000">
            <a:off x="9021655" y="5506074"/>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3">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2" name="アーチ 6"/>
          <p:cNvSpPr/>
          <p:nvPr userDrawn="1"/>
        </p:nvSpPr>
        <p:spPr>
          <a:xfrm rot="10800000">
            <a:off x="6254245" y="5348952"/>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2">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3" name="アーチ 6"/>
          <p:cNvSpPr/>
          <p:nvPr userDrawn="1"/>
        </p:nvSpPr>
        <p:spPr>
          <a:xfrm rot="16200000">
            <a:off x="6411365" y="2580749"/>
            <a:ext cx="2844750" cy="3158992"/>
          </a:xfrm>
          <a:custGeom>
            <a:avLst/>
            <a:gdLst/>
            <a:ahLst/>
            <a:cxnLst/>
            <a:rect l="l" t="t" r="r" b="b"/>
            <a:pathLst>
              <a:path w="2844750" h="3158992">
                <a:moveTo>
                  <a:pt x="0" y="0"/>
                </a:moveTo>
                <a:cubicBezTo>
                  <a:pt x="766552" y="20660"/>
                  <a:pt x="1499688" y="342349"/>
                  <a:pt x="2035609" y="903232"/>
                </a:cubicBezTo>
                <a:cubicBezTo>
                  <a:pt x="2555046" y="1446863"/>
                  <a:pt x="2841583" y="2165348"/>
                  <a:pt x="2844558" y="2907144"/>
                </a:cubicBezTo>
                <a:lnTo>
                  <a:pt x="2844750" y="2907144"/>
                </a:lnTo>
                <a:lnTo>
                  <a:pt x="2844567" y="2907327"/>
                </a:lnTo>
                <a:cubicBezTo>
                  <a:pt x="2844742" y="2908528"/>
                  <a:pt x="2844746" y="2909731"/>
                  <a:pt x="2844750" y="2910933"/>
                </a:cubicBezTo>
                <a:lnTo>
                  <a:pt x="2840961" y="2910933"/>
                </a:lnTo>
                <a:lnTo>
                  <a:pt x="2592902" y="3158992"/>
                </a:lnTo>
                <a:lnTo>
                  <a:pt x="2344843" y="2910933"/>
                </a:lnTo>
                <a:lnTo>
                  <a:pt x="2342765" y="2910933"/>
                </a:lnTo>
                <a:lnTo>
                  <a:pt x="2342652" y="2908742"/>
                </a:lnTo>
                <a:lnTo>
                  <a:pt x="2341054" y="2907144"/>
                </a:lnTo>
                <a:lnTo>
                  <a:pt x="2342570" y="2907144"/>
                </a:lnTo>
                <a:cubicBezTo>
                  <a:pt x="2339408" y="2293718"/>
                  <a:pt x="2102129" y="1699740"/>
                  <a:pt x="1672540" y="1250142"/>
                </a:cubicBezTo>
                <a:cubicBezTo>
                  <a:pt x="1232013" y="789097"/>
                  <a:pt x="630616" y="523165"/>
                  <a:pt x="927" y="502769"/>
                </a:cubicBezTo>
                <a:lnTo>
                  <a:pt x="251847" y="251850"/>
                </a:lnTo>
                <a:lnTo>
                  <a:pt x="0" y="2"/>
                </a:lnTo>
                <a:close/>
              </a:path>
            </a:pathLst>
          </a:custGeom>
          <a:solidFill>
            <a:schemeClr val="accent4">
              <a:lumMod val="40000"/>
              <a:lumOff val="60000"/>
            </a:schemeClr>
          </a:solidFill>
          <a:ln w="381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tx1"/>
              </a:solidFill>
            </a:endParaRPr>
          </a:p>
        </p:txBody>
      </p:sp>
      <p:sp>
        <p:nvSpPr>
          <p:cNvPr id="14" name="テキスト プレースホルダー 11"/>
          <p:cNvSpPr>
            <a:spLocks noGrp="1"/>
          </p:cNvSpPr>
          <p:nvPr>
            <p:ph type="body" sz="quarter" idx="31" hasCustomPrompt="1"/>
          </p:nvPr>
        </p:nvSpPr>
        <p:spPr>
          <a:xfrm>
            <a:off x="12158541" y="3702537"/>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5" name="テキスト プレースホルダー 11"/>
          <p:cNvSpPr>
            <a:spLocks noGrp="1"/>
          </p:cNvSpPr>
          <p:nvPr>
            <p:ph type="body" sz="quarter" idx="32" hasCustomPrompt="1"/>
          </p:nvPr>
        </p:nvSpPr>
        <p:spPr>
          <a:xfrm>
            <a:off x="12158541" y="2776995"/>
            <a:ext cx="5490610" cy="773203"/>
          </a:xfrm>
        </p:spPr>
        <p:txBody>
          <a:bodyPr anchor="b">
            <a:noAutofit/>
          </a:bodyPr>
          <a:lstStyle>
            <a:lvl1pPr algn="l">
              <a:lnSpc>
                <a:spcPct val="100000"/>
              </a:lnSpc>
              <a:spcBef>
                <a:spcPts val="0"/>
              </a:spcBef>
              <a:defRPr sz="2800" spc="0">
                <a:solidFill>
                  <a:schemeClr val="accent1"/>
                </a:solidFill>
                <a:latin typeface="Route 159 SemiBold" pitchFamily="50" charset="0"/>
              </a:defRPr>
            </a:lvl1pPr>
          </a:lstStyle>
          <a:p>
            <a:pPr lvl="0"/>
            <a:r>
              <a:rPr lang="en-US" altLang="ja-JP" dirty="0"/>
              <a:t>Text here</a:t>
            </a:r>
            <a:endParaRPr lang="en-US" dirty="0"/>
          </a:p>
        </p:txBody>
      </p:sp>
      <p:sp>
        <p:nvSpPr>
          <p:cNvPr id="16" name="テキスト プレースホルダー 11"/>
          <p:cNvSpPr>
            <a:spLocks noGrp="1"/>
          </p:cNvSpPr>
          <p:nvPr>
            <p:ph type="body" sz="quarter" idx="33" hasCustomPrompt="1"/>
          </p:nvPr>
        </p:nvSpPr>
        <p:spPr>
          <a:xfrm>
            <a:off x="12158541" y="6987902"/>
            <a:ext cx="5490610" cy="1651134"/>
          </a:xfrm>
        </p:spPr>
        <p:txBody>
          <a:bodyPr anchor="t">
            <a:noAutofit/>
          </a:bodyPr>
          <a:lstStyle>
            <a:lvl1pPr algn="l">
              <a:lnSpc>
                <a:spcPct val="120000"/>
              </a:lnSpc>
              <a:defRPr sz="2000">
                <a:solidFill>
                  <a:schemeClr val="tx2"/>
                </a:solidFill>
                <a:latin typeface="+mn-lt"/>
              </a:defRPr>
            </a:lvl1pPr>
          </a:lstStyle>
          <a:p>
            <a:pPr lvl="0"/>
            <a:r>
              <a:rPr lang="en-US" altLang="ja-JP" dirty="0"/>
              <a:t>Text Here</a:t>
            </a:r>
            <a:endParaRPr lang="en-US" dirty="0"/>
          </a:p>
        </p:txBody>
      </p:sp>
      <p:sp>
        <p:nvSpPr>
          <p:cNvPr id="17" name="テキスト プレースホルダー 11"/>
          <p:cNvSpPr>
            <a:spLocks noGrp="1"/>
          </p:cNvSpPr>
          <p:nvPr>
            <p:ph type="body" sz="quarter" idx="34" hasCustomPrompt="1"/>
          </p:nvPr>
        </p:nvSpPr>
        <p:spPr>
          <a:xfrm>
            <a:off x="12158541" y="6062360"/>
            <a:ext cx="5490610" cy="773203"/>
          </a:xfrm>
        </p:spPr>
        <p:txBody>
          <a:bodyPr anchor="b">
            <a:noAutofit/>
          </a:bodyPr>
          <a:lstStyle>
            <a:lvl1pPr algn="l">
              <a:lnSpc>
                <a:spcPct val="100000"/>
              </a:lnSpc>
              <a:spcBef>
                <a:spcPts val="0"/>
              </a:spcBef>
              <a:defRPr sz="2800" spc="0">
                <a:solidFill>
                  <a:schemeClr val="accent3"/>
                </a:solidFill>
                <a:latin typeface="Route 159 SemiBold" pitchFamily="50" charset="0"/>
              </a:defRPr>
            </a:lvl1pPr>
          </a:lstStyle>
          <a:p>
            <a:pPr lvl="0"/>
            <a:r>
              <a:rPr lang="en-US" altLang="ja-JP" dirty="0"/>
              <a:t>Text here</a:t>
            </a:r>
            <a:endParaRPr lang="en-US" dirty="0"/>
          </a:p>
        </p:txBody>
      </p:sp>
      <p:sp>
        <p:nvSpPr>
          <p:cNvPr id="18" name="テキスト プレースホルダー 11"/>
          <p:cNvSpPr>
            <a:spLocks noGrp="1"/>
          </p:cNvSpPr>
          <p:nvPr>
            <p:ph type="body" sz="quarter" idx="35" hasCustomPrompt="1"/>
          </p:nvPr>
        </p:nvSpPr>
        <p:spPr>
          <a:xfrm>
            <a:off x="637261" y="3716588"/>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19" name="テキスト プレースホルダー 11"/>
          <p:cNvSpPr>
            <a:spLocks noGrp="1"/>
          </p:cNvSpPr>
          <p:nvPr>
            <p:ph type="body" sz="quarter" idx="36" hasCustomPrompt="1"/>
          </p:nvPr>
        </p:nvSpPr>
        <p:spPr>
          <a:xfrm>
            <a:off x="637261" y="2791046"/>
            <a:ext cx="5490610" cy="773203"/>
          </a:xfrm>
        </p:spPr>
        <p:txBody>
          <a:bodyPr anchor="b">
            <a:noAutofit/>
          </a:bodyPr>
          <a:lstStyle>
            <a:lvl1pPr algn="r">
              <a:lnSpc>
                <a:spcPct val="100000"/>
              </a:lnSpc>
              <a:spcBef>
                <a:spcPts val="0"/>
              </a:spcBef>
              <a:defRPr sz="2800" spc="0">
                <a:solidFill>
                  <a:schemeClr val="accent4"/>
                </a:solidFill>
                <a:latin typeface="Route 159 SemiBold" pitchFamily="50" charset="0"/>
              </a:defRPr>
            </a:lvl1pPr>
          </a:lstStyle>
          <a:p>
            <a:pPr lvl="0"/>
            <a:r>
              <a:rPr lang="en-US" altLang="ja-JP" dirty="0"/>
              <a:t>Text here</a:t>
            </a:r>
            <a:endParaRPr lang="en-US" dirty="0"/>
          </a:p>
        </p:txBody>
      </p:sp>
      <p:sp>
        <p:nvSpPr>
          <p:cNvPr id="20" name="テキスト プレースホルダー 11"/>
          <p:cNvSpPr>
            <a:spLocks noGrp="1"/>
          </p:cNvSpPr>
          <p:nvPr>
            <p:ph type="body" sz="quarter" idx="37" hasCustomPrompt="1"/>
          </p:nvPr>
        </p:nvSpPr>
        <p:spPr>
          <a:xfrm>
            <a:off x="637261" y="7001953"/>
            <a:ext cx="5490610" cy="1651134"/>
          </a:xfrm>
        </p:spPr>
        <p:txBody>
          <a:bodyPr anchor="t">
            <a:noAutofit/>
          </a:bodyPr>
          <a:lstStyle>
            <a:lvl1pPr algn="r">
              <a:lnSpc>
                <a:spcPct val="120000"/>
              </a:lnSpc>
              <a:defRPr sz="2000">
                <a:solidFill>
                  <a:schemeClr val="tx2"/>
                </a:solidFill>
                <a:latin typeface="+mn-lt"/>
              </a:defRPr>
            </a:lvl1pPr>
          </a:lstStyle>
          <a:p>
            <a:pPr lvl="0"/>
            <a:r>
              <a:rPr lang="en-US" altLang="ja-JP" dirty="0"/>
              <a:t>Text Here</a:t>
            </a:r>
            <a:endParaRPr lang="en-US" dirty="0"/>
          </a:p>
        </p:txBody>
      </p:sp>
      <p:sp>
        <p:nvSpPr>
          <p:cNvPr id="21" name="テキスト プレースホルダー 11"/>
          <p:cNvSpPr>
            <a:spLocks noGrp="1"/>
          </p:cNvSpPr>
          <p:nvPr>
            <p:ph type="body" sz="quarter" idx="38" hasCustomPrompt="1"/>
          </p:nvPr>
        </p:nvSpPr>
        <p:spPr>
          <a:xfrm>
            <a:off x="637261" y="6076411"/>
            <a:ext cx="5490610" cy="773203"/>
          </a:xfrm>
        </p:spPr>
        <p:txBody>
          <a:bodyPr anchor="b">
            <a:noAutofit/>
          </a:bodyPr>
          <a:lstStyle>
            <a:lvl1pPr algn="r">
              <a:lnSpc>
                <a:spcPct val="100000"/>
              </a:lnSpc>
              <a:spcBef>
                <a:spcPts val="0"/>
              </a:spcBef>
              <a:defRPr sz="2800" spc="0">
                <a:solidFill>
                  <a:schemeClr val="accent2"/>
                </a:solidFill>
                <a:latin typeface="Route 159 SemiBold" pitchFamily="50" charset="0"/>
              </a:defRPr>
            </a:lvl1pPr>
          </a:lstStyle>
          <a:p>
            <a:pPr lvl="0"/>
            <a:r>
              <a:rPr lang="en-US" altLang="ja-JP" dirty="0"/>
              <a:t>Text here</a:t>
            </a:r>
            <a:endParaRPr lang="en-US" dirty="0"/>
          </a:p>
        </p:txBody>
      </p:sp>
      <p:sp>
        <p:nvSpPr>
          <p:cNvPr id="22" name="テキスト プレースホルダー 11"/>
          <p:cNvSpPr>
            <a:spLocks noGrp="1"/>
          </p:cNvSpPr>
          <p:nvPr>
            <p:ph type="body" sz="quarter" idx="39" hasCustomPrompt="1"/>
          </p:nvPr>
        </p:nvSpPr>
        <p:spPr>
          <a:xfrm>
            <a:off x="6982966" y="5168139"/>
            <a:ext cx="4275474" cy="773203"/>
          </a:xfrm>
        </p:spPr>
        <p:txBody>
          <a:bodyPr anchor="ctr">
            <a:noAutofit/>
          </a:bodyPr>
          <a:lstStyle>
            <a:lvl1pPr algn="ctr">
              <a:lnSpc>
                <a:spcPct val="120000"/>
              </a:lnSpc>
              <a:defRPr sz="3200" spc="0">
                <a:solidFill>
                  <a:schemeClr val="tx2"/>
                </a:solidFill>
                <a:latin typeface="Route 159 SemiBold" pitchFamily="50" charset="0"/>
              </a:defRPr>
            </a:lvl1pPr>
          </a:lstStyle>
          <a:p>
            <a:pPr lvl="0"/>
            <a:r>
              <a:rPr lang="en-US" altLang="ja-JP" dirty="0"/>
              <a:t>Text Here</a:t>
            </a:r>
            <a:endParaRPr lang="en-US" dirty="0"/>
          </a:p>
        </p:txBody>
      </p:sp>
      <p:sp>
        <p:nvSpPr>
          <p:cNvPr id="23" name="円/楕円 22"/>
          <p:cNvSpPr/>
          <p:nvPr userDrawn="1"/>
        </p:nvSpPr>
        <p:spPr>
          <a:xfrm>
            <a:off x="10444030" y="3322934"/>
            <a:ext cx="1350150" cy="1350150"/>
          </a:xfrm>
          <a:prstGeom prst="ellipse">
            <a:avLst/>
          </a:prstGeom>
          <a:solidFill>
            <a:schemeClr val="accent1"/>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図プレースホルダー 7"/>
          <p:cNvSpPr>
            <a:spLocks noGrp="1"/>
          </p:cNvSpPr>
          <p:nvPr>
            <p:ph type="pic" sz="quarter" idx="17" hasCustomPrompt="1"/>
          </p:nvPr>
        </p:nvSpPr>
        <p:spPr>
          <a:xfrm>
            <a:off x="10793062"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25" name="円/楕円 24"/>
          <p:cNvSpPr/>
          <p:nvPr userDrawn="1"/>
        </p:nvSpPr>
        <p:spPr>
          <a:xfrm>
            <a:off x="10448351" y="6688383"/>
            <a:ext cx="1350150" cy="1350150"/>
          </a:xfrm>
          <a:prstGeom prst="ellipse">
            <a:avLst/>
          </a:prstGeom>
          <a:solidFill>
            <a:schemeClr val="accent3"/>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図プレースホルダー 7"/>
          <p:cNvSpPr>
            <a:spLocks noGrp="1"/>
          </p:cNvSpPr>
          <p:nvPr>
            <p:ph type="pic" sz="quarter" idx="40" hasCustomPrompt="1"/>
          </p:nvPr>
        </p:nvSpPr>
        <p:spPr>
          <a:xfrm>
            <a:off x="10797383"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7" name="円/楕円 26"/>
          <p:cNvSpPr/>
          <p:nvPr userDrawn="1"/>
        </p:nvSpPr>
        <p:spPr>
          <a:xfrm>
            <a:off x="6543924" y="6688383"/>
            <a:ext cx="1350150" cy="1350150"/>
          </a:xfrm>
          <a:prstGeom prst="ellipse">
            <a:avLst/>
          </a:prstGeom>
          <a:solidFill>
            <a:schemeClr val="accent2"/>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図プレースホルダー 7"/>
          <p:cNvSpPr>
            <a:spLocks noGrp="1"/>
          </p:cNvSpPr>
          <p:nvPr>
            <p:ph type="pic" sz="quarter" idx="41" hasCustomPrompt="1"/>
          </p:nvPr>
        </p:nvSpPr>
        <p:spPr>
          <a:xfrm>
            <a:off x="6892956" y="7004055"/>
            <a:ext cx="684364" cy="684364"/>
          </a:xfrm>
        </p:spPr>
        <p:txBody>
          <a:bodyPr>
            <a:normAutofit/>
          </a:bodyPr>
          <a:lstStyle>
            <a:lvl1pPr>
              <a:defRPr sz="1600"/>
            </a:lvl1pPr>
          </a:lstStyle>
          <a:p>
            <a:r>
              <a:rPr kumimoji="1" lang="en-US" altLang="ja-JP" dirty="0"/>
              <a:t>ICON</a:t>
            </a:r>
            <a:endParaRPr kumimoji="1" lang="ja-JP" altLang="en-US" dirty="0"/>
          </a:p>
        </p:txBody>
      </p:sp>
      <p:sp>
        <p:nvSpPr>
          <p:cNvPr id="29" name="円/楕円 28"/>
          <p:cNvSpPr/>
          <p:nvPr userDrawn="1"/>
        </p:nvSpPr>
        <p:spPr>
          <a:xfrm>
            <a:off x="6543924" y="3322934"/>
            <a:ext cx="1350150" cy="1350150"/>
          </a:xfrm>
          <a:prstGeom prst="ellipse">
            <a:avLst/>
          </a:prstGeom>
          <a:solidFill>
            <a:schemeClr val="accent4"/>
          </a:solidFill>
          <a:ln w="76200" cmpd="sng">
            <a:solidFill>
              <a:srgbClr val="F7F7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2" hasCustomPrompt="1"/>
          </p:nvPr>
        </p:nvSpPr>
        <p:spPr>
          <a:xfrm>
            <a:off x="6892956" y="3638606"/>
            <a:ext cx="684364" cy="684364"/>
          </a:xfrm>
        </p:spPr>
        <p:txBody>
          <a:bodyPr>
            <a:normAutofit/>
          </a:bodyPr>
          <a:lstStyle>
            <a:lvl1pPr>
              <a:defRPr sz="1600"/>
            </a:lvl1pPr>
          </a:lstStyle>
          <a:p>
            <a:r>
              <a:rPr kumimoji="1" lang="en-US" altLang="ja-JP" dirty="0"/>
              <a:t>ICON</a:t>
            </a:r>
            <a:endParaRPr kumimoji="1" lang="ja-JP" altLang="en-US" dirty="0"/>
          </a:p>
        </p:txBody>
      </p:sp>
      <p:sp>
        <p:nvSpPr>
          <p:cNvPr id="31" name="正方形/長方形 30"/>
          <p:cNvSpPr/>
          <p:nvPr userDrawn="1"/>
        </p:nvSpPr>
        <p:spPr>
          <a:xfrm>
            <a:off x="12264623" y="362036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2" name="正方形/長方形 31"/>
          <p:cNvSpPr/>
          <p:nvPr userDrawn="1"/>
        </p:nvSpPr>
        <p:spPr>
          <a:xfrm>
            <a:off x="12264623" y="688809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3" name="正方形/長方形 32"/>
          <p:cNvSpPr/>
          <p:nvPr userDrawn="1"/>
        </p:nvSpPr>
        <p:spPr>
          <a:xfrm>
            <a:off x="2773406" y="6909096"/>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34" name="正方形/長方形 33"/>
          <p:cNvSpPr/>
          <p:nvPr userDrawn="1"/>
        </p:nvSpPr>
        <p:spPr>
          <a:xfrm>
            <a:off x="2773406" y="361338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kumimoji="1" lang="ja-JP" altLang="en-US"/>
          </a:p>
        </p:txBody>
      </p:sp>
    </p:spTree>
    <p:extLst>
      <p:ext uri="{BB962C8B-B14F-4D97-AF65-F5344CB8AC3E}">
        <p14:creationId xmlns:p14="http://schemas.microsoft.com/office/powerpoint/2010/main" val="2692183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par>
                          <p:cTn id="16" fill="hold">
                            <p:stCondLst>
                              <p:cond delay="1250"/>
                            </p:stCondLst>
                            <p:childTnLst>
                              <p:par>
                                <p:cTn id="17" presetID="10" presetClass="entr" presetSubtype="0" fill="hold" grpId="0" nodeType="afterEffect">
                                  <p:stCondLst>
                                    <p:cond delay="0"/>
                                  </p:stCondLst>
                                  <p:childTnLst>
                                    <p:set>
                                      <p:cBhvr>
                                        <p:cTn id="18" dur="1" fill="hold">
                                          <p:stCondLst>
                                            <p:cond delay="0"/>
                                          </p:stCondLst>
                                        </p:cTn>
                                        <p:tgtEl>
                                          <p:spTgt spid="22">
                                            <p:txEl>
                                              <p:pRg st="0" end="0"/>
                                            </p:txEl>
                                          </p:spTgt>
                                        </p:tgtEl>
                                        <p:attrNameLst>
                                          <p:attrName>style.visibility</p:attrName>
                                        </p:attrNameLst>
                                      </p:cBhvr>
                                      <p:to>
                                        <p:strVal val="visible"/>
                                      </p:to>
                                    </p:set>
                                    <p:animEffect transition="in" filter="fade">
                                      <p:cBhvr>
                                        <p:cTn id="19" dur="500"/>
                                        <p:tgtEl>
                                          <p:spTgt spid="22">
                                            <p:txEl>
                                              <p:pRg st="0" end="0"/>
                                            </p:txEl>
                                          </p:spTgt>
                                        </p:tgtEl>
                                      </p:cBhvr>
                                    </p:animEffect>
                                  </p:childTnLst>
                                </p:cTn>
                              </p:par>
                            </p:childTnLst>
                          </p:cTn>
                        </p:par>
                        <p:par>
                          <p:cTn id="20" fill="hold">
                            <p:stCondLst>
                              <p:cond delay="1750"/>
                            </p:stCondLst>
                            <p:childTnLst>
                              <p:par>
                                <p:cTn id="21" presetID="22" presetClass="entr" presetSubtype="1" fill="hold" grpId="0" nodeType="afterEffect">
                                  <p:stCondLst>
                                    <p:cond delay="500"/>
                                  </p:stCondLst>
                                  <p:childTnLst>
                                    <p:set>
                                      <p:cBhvr>
                                        <p:cTn id="22" dur="1" fill="hold">
                                          <p:stCondLst>
                                            <p:cond delay="0"/>
                                          </p:stCondLst>
                                        </p:cTn>
                                        <p:tgtEl>
                                          <p:spTgt spid="10"/>
                                        </p:tgtEl>
                                        <p:attrNameLst>
                                          <p:attrName>style.visibility</p:attrName>
                                        </p:attrNameLst>
                                      </p:cBhvr>
                                      <p:to>
                                        <p:strVal val="visible"/>
                                      </p:to>
                                    </p:set>
                                    <p:animEffect transition="in" filter="wipe(up)">
                                      <p:cBhvr>
                                        <p:cTn id="23" dur="500"/>
                                        <p:tgtEl>
                                          <p:spTgt spid="10"/>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2" presetClass="entr" presetSubtype="2" decel="100000" fill="hold" grpId="0" nodeType="withEffect">
                                  <p:stCondLst>
                                    <p:cond delay="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iterate type="wd">
                                    <p:tmPct val="10000"/>
                                  </p:iterate>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par>
                                <p:cTn id="39" presetID="22" presetClass="entr" presetSubtype="8" fill="hold" grpId="0" nodeType="withEffect">
                                  <p:stCondLst>
                                    <p:cond delay="500"/>
                                  </p:stCondLst>
                                  <p:childTnLst>
                                    <p:set>
                                      <p:cBhvr>
                                        <p:cTn id="40" dur="1" fill="hold">
                                          <p:stCondLst>
                                            <p:cond delay="0"/>
                                          </p:stCondLst>
                                        </p:cTn>
                                        <p:tgtEl>
                                          <p:spTgt spid="14">
                                            <p:txEl>
                                              <p:pRg st="0" end="0"/>
                                            </p:txEl>
                                          </p:spTgt>
                                        </p:tgtEl>
                                        <p:attrNameLst>
                                          <p:attrName>style.visibility</p:attrName>
                                        </p:attrNameLst>
                                      </p:cBhvr>
                                      <p:to>
                                        <p:strVal val="visible"/>
                                      </p:to>
                                    </p:set>
                                    <p:animEffect transition="in" filter="wipe(left)">
                                      <p:cBhvr>
                                        <p:cTn id="41" dur="500"/>
                                        <p:tgtEl>
                                          <p:spTgt spid="14">
                                            <p:txEl>
                                              <p:pRg st="0" end="0"/>
                                            </p:txEl>
                                          </p:spTgt>
                                        </p:tgtEl>
                                      </p:cBhvr>
                                    </p:animEffect>
                                  </p:childTnLst>
                                </p:cTn>
                              </p:par>
                            </p:childTnLst>
                          </p:cTn>
                        </p:par>
                        <p:par>
                          <p:cTn id="42" fill="hold">
                            <p:stCondLst>
                              <p:cond delay="3750"/>
                            </p:stCondLst>
                            <p:childTnLst>
                              <p:par>
                                <p:cTn id="43" presetID="22" presetClass="entr" presetSubtype="1" fill="hold" grpId="0" nodeType="afterEffect">
                                  <p:stCondLst>
                                    <p:cond delay="250"/>
                                  </p:stCondLst>
                                  <p:childTnLst>
                                    <p:set>
                                      <p:cBhvr>
                                        <p:cTn id="44" dur="1" fill="hold">
                                          <p:stCondLst>
                                            <p:cond delay="0"/>
                                          </p:stCondLst>
                                        </p:cTn>
                                        <p:tgtEl>
                                          <p:spTgt spid="11"/>
                                        </p:tgtEl>
                                        <p:attrNameLst>
                                          <p:attrName>style.visibility</p:attrName>
                                        </p:attrNameLst>
                                      </p:cBhvr>
                                      <p:to>
                                        <p:strVal val="visible"/>
                                      </p:to>
                                    </p:set>
                                    <p:animEffect transition="in" filter="wipe(up)">
                                      <p:cBhvr>
                                        <p:cTn id="45" dur="500"/>
                                        <p:tgtEl>
                                          <p:spTgt spid="11"/>
                                        </p:tgtEl>
                                      </p:cBhvr>
                                    </p:animEffect>
                                  </p:childTnLst>
                                </p:cTn>
                              </p:par>
                            </p:childTnLst>
                          </p:cTn>
                        </p:par>
                        <p:par>
                          <p:cTn id="46" fill="hold">
                            <p:stCondLst>
                              <p:cond delay="4500"/>
                            </p:stCondLst>
                            <p:childTnLst>
                              <p:par>
                                <p:cTn id="47" presetID="10" presetClass="entr" presetSubtype="0" fill="hold" grpId="0" nodeType="after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fade">
                                      <p:cBhvr>
                                        <p:cTn id="49" dur="500"/>
                                        <p:tgtEl>
                                          <p:spTgt spid="2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500"/>
                                        <p:tgtEl>
                                          <p:spTgt spid="26"/>
                                        </p:tgtEl>
                                      </p:cBhvr>
                                    </p:animEffect>
                                  </p:childTnLst>
                                </p:cTn>
                              </p:par>
                              <p:par>
                                <p:cTn id="53" presetID="2" presetClass="entr" presetSubtype="2" decel="100000" fill="hold" grpId="0" nodeType="withEffect">
                                  <p:stCondLst>
                                    <p:cond delay="0"/>
                                  </p:stCondLst>
                                  <p:iterate type="wd">
                                    <p:tmPct val="10000"/>
                                  </p:iterate>
                                  <p:childTnLst>
                                    <p:set>
                                      <p:cBhvr>
                                        <p:cTn id="54" dur="1" fill="hold">
                                          <p:stCondLst>
                                            <p:cond delay="0"/>
                                          </p:stCondLst>
                                        </p:cTn>
                                        <p:tgtEl>
                                          <p:spTgt spid="17">
                                            <p:txEl>
                                              <p:pRg st="0" end="0"/>
                                            </p:txEl>
                                          </p:spTgt>
                                        </p:tgtEl>
                                        <p:attrNameLst>
                                          <p:attrName>style.visibility</p:attrName>
                                        </p:attrNameLst>
                                      </p:cBhvr>
                                      <p:to>
                                        <p:strVal val="visible"/>
                                      </p:to>
                                    </p:set>
                                    <p:anim calcmode="lin" valueType="num">
                                      <p:cBhvr additive="base">
                                        <p:cTn id="55"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56" dur="500" fill="hold"/>
                                        <p:tgtEl>
                                          <p:spTgt spid="17">
                                            <p:txEl>
                                              <p:pRg st="0" end="0"/>
                                            </p:txEl>
                                          </p:spTgt>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250"/>
                                  </p:stCondLst>
                                  <p:iterate type="wd">
                                    <p:tmPct val="10000"/>
                                  </p:iterate>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1+#ppt_w/2"/>
                                          </p:val>
                                        </p:tav>
                                        <p:tav tm="100000">
                                          <p:val>
                                            <p:strVal val="#ppt_x"/>
                                          </p:val>
                                        </p:tav>
                                      </p:tavLst>
                                    </p:anim>
                                    <p:anim calcmode="lin" valueType="num">
                                      <p:cBhvr additive="base">
                                        <p:cTn id="60" dur="500" fill="hold"/>
                                        <p:tgtEl>
                                          <p:spTgt spid="32"/>
                                        </p:tgtEl>
                                        <p:attrNameLst>
                                          <p:attrName>ppt_y</p:attrName>
                                        </p:attrNameLst>
                                      </p:cBhvr>
                                      <p:tavLst>
                                        <p:tav tm="0">
                                          <p:val>
                                            <p:strVal val="#ppt_y"/>
                                          </p:val>
                                        </p:tav>
                                        <p:tav tm="100000">
                                          <p:val>
                                            <p:strVal val="#ppt_y"/>
                                          </p:val>
                                        </p:tav>
                                      </p:tavLst>
                                    </p:anim>
                                  </p:childTnLst>
                                </p:cTn>
                              </p:par>
                              <p:par>
                                <p:cTn id="61" presetID="22" presetClass="entr" presetSubtype="8" fill="hold" grpId="0" nodeType="withEffect">
                                  <p:stCondLst>
                                    <p:cond delay="500"/>
                                  </p:stCondLst>
                                  <p:childTnLst>
                                    <p:set>
                                      <p:cBhvr>
                                        <p:cTn id="62" dur="1" fill="hold">
                                          <p:stCondLst>
                                            <p:cond delay="0"/>
                                          </p:stCondLst>
                                        </p:cTn>
                                        <p:tgtEl>
                                          <p:spTgt spid="16">
                                            <p:txEl>
                                              <p:pRg st="0" end="0"/>
                                            </p:txEl>
                                          </p:spTgt>
                                        </p:tgtEl>
                                        <p:attrNameLst>
                                          <p:attrName>style.visibility</p:attrName>
                                        </p:attrNameLst>
                                      </p:cBhvr>
                                      <p:to>
                                        <p:strVal val="visible"/>
                                      </p:to>
                                    </p:set>
                                    <p:animEffect transition="in" filter="wipe(left)">
                                      <p:cBhvr>
                                        <p:cTn id="63" dur="500"/>
                                        <p:tgtEl>
                                          <p:spTgt spid="16">
                                            <p:txEl>
                                              <p:pRg st="0" end="0"/>
                                            </p:txEl>
                                          </p:spTgt>
                                        </p:tgtEl>
                                      </p:cBhvr>
                                    </p:animEffect>
                                  </p:childTnLst>
                                </p:cTn>
                              </p:par>
                            </p:childTnLst>
                          </p:cTn>
                        </p:par>
                        <p:par>
                          <p:cTn id="64" fill="hold">
                            <p:stCondLst>
                              <p:cond delay="5500"/>
                            </p:stCondLst>
                            <p:childTnLst>
                              <p:par>
                                <p:cTn id="65" presetID="22" presetClass="entr" presetSubtype="4" fill="hold" grpId="0" nodeType="afterEffect">
                                  <p:stCondLst>
                                    <p:cond delay="250"/>
                                  </p:stCondLst>
                                  <p:childTnLst>
                                    <p:set>
                                      <p:cBhvr>
                                        <p:cTn id="66" dur="1" fill="hold">
                                          <p:stCondLst>
                                            <p:cond delay="0"/>
                                          </p:stCondLst>
                                        </p:cTn>
                                        <p:tgtEl>
                                          <p:spTgt spid="12"/>
                                        </p:tgtEl>
                                        <p:attrNameLst>
                                          <p:attrName>style.visibility</p:attrName>
                                        </p:attrNameLst>
                                      </p:cBhvr>
                                      <p:to>
                                        <p:strVal val="visible"/>
                                      </p:to>
                                    </p:set>
                                    <p:animEffect transition="in" filter="wipe(down)">
                                      <p:cBhvr>
                                        <p:cTn id="67" dur="500"/>
                                        <p:tgtEl>
                                          <p:spTgt spid="12"/>
                                        </p:tgtEl>
                                      </p:cBhvr>
                                    </p:animEffect>
                                  </p:childTnLst>
                                </p:cTn>
                              </p:par>
                            </p:childTnLst>
                          </p:cTn>
                        </p:par>
                        <p:par>
                          <p:cTn id="68" fill="hold">
                            <p:stCondLst>
                              <p:cond delay="6250"/>
                            </p:stCondLst>
                            <p:childTnLst>
                              <p:par>
                                <p:cTn id="69" presetID="10" presetClass="entr" presetSubtype="0" fill="hold" grpId="0" nodeType="afterEffect">
                                  <p:stCondLst>
                                    <p:cond delay="0"/>
                                  </p:stCondLst>
                                  <p:childTnLst>
                                    <p:set>
                                      <p:cBhvr>
                                        <p:cTn id="70" dur="1" fill="hold">
                                          <p:stCondLst>
                                            <p:cond delay="0"/>
                                          </p:stCondLst>
                                        </p:cTn>
                                        <p:tgtEl>
                                          <p:spTgt spid="28"/>
                                        </p:tgtEl>
                                        <p:attrNameLst>
                                          <p:attrName>style.visibility</p:attrName>
                                        </p:attrNameLst>
                                      </p:cBhvr>
                                      <p:to>
                                        <p:strVal val="visible"/>
                                      </p:to>
                                    </p:set>
                                    <p:animEffect transition="in" filter="fade">
                                      <p:cBhvr>
                                        <p:cTn id="71" dur="500"/>
                                        <p:tgtEl>
                                          <p:spTgt spid="28"/>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7"/>
                                        </p:tgtEl>
                                        <p:attrNameLst>
                                          <p:attrName>style.visibility</p:attrName>
                                        </p:attrNameLst>
                                      </p:cBhvr>
                                      <p:to>
                                        <p:strVal val="visible"/>
                                      </p:to>
                                    </p:set>
                                    <p:animEffect transition="in" filter="fade">
                                      <p:cBhvr>
                                        <p:cTn id="74" dur="500"/>
                                        <p:tgtEl>
                                          <p:spTgt spid="27"/>
                                        </p:tgtEl>
                                      </p:cBhvr>
                                    </p:animEffect>
                                  </p:childTnLst>
                                </p:cTn>
                              </p:par>
                              <p:par>
                                <p:cTn id="75" presetID="2" presetClass="entr" presetSubtype="8" decel="100000" fill="hold" grpId="0" nodeType="withEffect">
                                  <p:stCondLst>
                                    <p:cond delay="0"/>
                                  </p:stCondLst>
                                  <p:iterate type="wd">
                                    <p:tmPct val="10000"/>
                                  </p:iterate>
                                  <p:childTnLst>
                                    <p:set>
                                      <p:cBhvr>
                                        <p:cTn id="76" dur="1" fill="hold">
                                          <p:stCondLst>
                                            <p:cond delay="0"/>
                                          </p:stCondLst>
                                        </p:cTn>
                                        <p:tgtEl>
                                          <p:spTgt spid="21">
                                            <p:txEl>
                                              <p:pRg st="0" end="0"/>
                                            </p:txEl>
                                          </p:spTgt>
                                        </p:tgtEl>
                                        <p:attrNameLst>
                                          <p:attrName>style.visibility</p:attrName>
                                        </p:attrNameLst>
                                      </p:cBhvr>
                                      <p:to>
                                        <p:strVal val="visible"/>
                                      </p:to>
                                    </p:set>
                                    <p:anim calcmode="lin" valueType="num">
                                      <p:cBhvr additive="base">
                                        <p:cTn id="77"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78" dur="500" fill="hold"/>
                                        <p:tgtEl>
                                          <p:spTgt spid="21">
                                            <p:txEl>
                                              <p:pRg st="0" end="0"/>
                                            </p:txEl>
                                          </p:spTgt>
                                        </p:tgtEl>
                                        <p:attrNameLst>
                                          <p:attrName>ppt_y</p:attrName>
                                        </p:attrNameLst>
                                      </p:cBhvr>
                                      <p:tavLst>
                                        <p:tav tm="0">
                                          <p:val>
                                            <p:strVal val="#ppt_y"/>
                                          </p:val>
                                        </p:tav>
                                        <p:tav tm="100000">
                                          <p:val>
                                            <p:strVal val="#ppt_y"/>
                                          </p:val>
                                        </p:tav>
                                      </p:tavLst>
                                    </p:anim>
                                  </p:childTnLst>
                                </p:cTn>
                              </p:par>
                              <p:par>
                                <p:cTn id="79" presetID="2" presetClass="entr" presetSubtype="8" decel="100000" fill="hold" grpId="0" nodeType="withEffect">
                                  <p:stCondLst>
                                    <p:cond delay="250"/>
                                  </p:stCondLst>
                                  <p:iterate type="wd">
                                    <p:tmPct val="10000"/>
                                  </p:iterate>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0-#ppt_w/2"/>
                                          </p:val>
                                        </p:tav>
                                        <p:tav tm="100000">
                                          <p:val>
                                            <p:strVal val="#ppt_x"/>
                                          </p:val>
                                        </p:tav>
                                      </p:tavLst>
                                    </p:anim>
                                    <p:anim calcmode="lin" valueType="num">
                                      <p:cBhvr additive="base">
                                        <p:cTn id="82" dur="500" fill="hold"/>
                                        <p:tgtEl>
                                          <p:spTgt spid="33"/>
                                        </p:tgtEl>
                                        <p:attrNameLst>
                                          <p:attrName>ppt_y</p:attrName>
                                        </p:attrNameLst>
                                      </p:cBhvr>
                                      <p:tavLst>
                                        <p:tav tm="0">
                                          <p:val>
                                            <p:strVal val="#ppt_y"/>
                                          </p:val>
                                        </p:tav>
                                        <p:tav tm="100000">
                                          <p:val>
                                            <p:strVal val="#ppt_y"/>
                                          </p:val>
                                        </p:tav>
                                      </p:tavLst>
                                    </p:anim>
                                  </p:childTnLst>
                                </p:cTn>
                              </p:par>
                              <p:par>
                                <p:cTn id="83" presetID="22" presetClass="entr" presetSubtype="2" fill="hold" grpId="0" nodeType="withEffect">
                                  <p:stCondLst>
                                    <p:cond delay="500"/>
                                  </p:stCondLst>
                                  <p:childTnLst>
                                    <p:set>
                                      <p:cBhvr>
                                        <p:cTn id="84" dur="1" fill="hold">
                                          <p:stCondLst>
                                            <p:cond delay="0"/>
                                          </p:stCondLst>
                                        </p:cTn>
                                        <p:tgtEl>
                                          <p:spTgt spid="20">
                                            <p:txEl>
                                              <p:pRg st="0" end="0"/>
                                            </p:txEl>
                                          </p:spTgt>
                                        </p:tgtEl>
                                        <p:attrNameLst>
                                          <p:attrName>style.visibility</p:attrName>
                                        </p:attrNameLst>
                                      </p:cBhvr>
                                      <p:to>
                                        <p:strVal val="visible"/>
                                      </p:to>
                                    </p:set>
                                    <p:animEffect transition="in" filter="wipe(right)">
                                      <p:cBhvr>
                                        <p:cTn id="85" dur="500"/>
                                        <p:tgtEl>
                                          <p:spTgt spid="20">
                                            <p:txEl>
                                              <p:pRg st="0" end="0"/>
                                            </p:txEl>
                                          </p:spTgt>
                                        </p:tgtEl>
                                      </p:cBhvr>
                                    </p:animEffect>
                                  </p:childTnLst>
                                </p:cTn>
                              </p:par>
                            </p:childTnLst>
                          </p:cTn>
                        </p:par>
                        <p:par>
                          <p:cTn id="86" fill="hold">
                            <p:stCondLst>
                              <p:cond delay="7250"/>
                            </p:stCondLst>
                            <p:childTnLst>
                              <p:par>
                                <p:cTn id="87" presetID="22" presetClass="entr" presetSubtype="4" fill="hold" grpId="0" nodeType="afterEffect">
                                  <p:stCondLst>
                                    <p:cond delay="250"/>
                                  </p:stCondLst>
                                  <p:childTnLst>
                                    <p:set>
                                      <p:cBhvr>
                                        <p:cTn id="88" dur="1" fill="hold">
                                          <p:stCondLst>
                                            <p:cond delay="0"/>
                                          </p:stCondLst>
                                        </p:cTn>
                                        <p:tgtEl>
                                          <p:spTgt spid="13"/>
                                        </p:tgtEl>
                                        <p:attrNameLst>
                                          <p:attrName>style.visibility</p:attrName>
                                        </p:attrNameLst>
                                      </p:cBhvr>
                                      <p:to>
                                        <p:strVal val="visible"/>
                                      </p:to>
                                    </p:set>
                                    <p:animEffect transition="in" filter="wipe(down)">
                                      <p:cBhvr>
                                        <p:cTn id="89" dur="500"/>
                                        <p:tgtEl>
                                          <p:spTgt spid="13"/>
                                        </p:tgtEl>
                                      </p:cBhvr>
                                    </p:animEffect>
                                  </p:childTnLst>
                                </p:cTn>
                              </p:par>
                            </p:childTnLst>
                          </p:cTn>
                        </p:par>
                        <p:par>
                          <p:cTn id="90" fill="hold">
                            <p:stCondLst>
                              <p:cond delay="8000"/>
                            </p:stCondLst>
                            <p:childTnLst>
                              <p:par>
                                <p:cTn id="91" presetID="10" presetClass="entr" presetSubtype="0" fill="hold" grpId="0" nodeType="afterEffect">
                                  <p:stCondLst>
                                    <p:cond delay="0"/>
                                  </p:stCondLst>
                                  <p:childTnLst>
                                    <p:set>
                                      <p:cBhvr>
                                        <p:cTn id="92" dur="1" fill="hold">
                                          <p:stCondLst>
                                            <p:cond delay="0"/>
                                          </p:stCondLst>
                                        </p:cTn>
                                        <p:tgtEl>
                                          <p:spTgt spid="30"/>
                                        </p:tgtEl>
                                        <p:attrNameLst>
                                          <p:attrName>style.visibility</p:attrName>
                                        </p:attrNameLst>
                                      </p:cBhvr>
                                      <p:to>
                                        <p:strVal val="visible"/>
                                      </p:to>
                                    </p:set>
                                    <p:animEffect transition="in" filter="fade">
                                      <p:cBhvr>
                                        <p:cTn id="93" dur="500"/>
                                        <p:tgtEl>
                                          <p:spTgt spid="30"/>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9"/>
                                        </p:tgtEl>
                                        <p:attrNameLst>
                                          <p:attrName>style.visibility</p:attrName>
                                        </p:attrNameLst>
                                      </p:cBhvr>
                                      <p:to>
                                        <p:strVal val="visible"/>
                                      </p:to>
                                    </p:set>
                                    <p:animEffect transition="in" filter="fade">
                                      <p:cBhvr>
                                        <p:cTn id="96" dur="500"/>
                                        <p:tgtEl>
                                          <p:spTgt spid="29"/>
                                        </p:tgtEl>
                                      </p:cBhvr>
                                    </p:animEffect>
                                  </p:childTnLst>
                                </p:cTn>
                              </p:par>
                              <p:par>
                                <p:cTn id="97" presetID="2" presetClass="entr" presetSubtype="8" decel="100000" fill="hold" grpId="0" nodeType="withEffect">
                                  <p:stCondLst>
                                    <p:cond delay="0"/>
                                  </p:stCondLst>
                                  <p:iterate type="wd">
                                    <p:tmPct val="10000"/>
                                  </p:iterate>
                                  <p:childTnLst>
                                    <p:set>
                                      <p:cBhvr>
                                        <p:cTn id="98" dur="1" fill="hold">
                                          <p:stCondLst>
                                            <p:cond delay="0"/>
                                          </p:stCondLst>
                                        </p:cTn>
                                        <p:tgtEl>
                                          <p:spTgt spid="19">
                                            <p:txEl>
                                              <p:pRg st="0" end="0"/>
                                            </p:txEl>
                                          </p:spTgt>
                                        </p:tgtEl>
                                        <p:attrNameLst>
                                          <p:attrName>style.visibility</p:attrName>
                                        </p:attrNameLst>
                                      </p:cBhvr>
                                      <p:to>
                                        <p:strVal val="visible"/>
                                      </p:to>
                                    </p:set>
                                    <p:anim calcmode="lin" valueType="num">
                                      <p:cBhvr additive="base">
                                        <p:cTn id="99" dur="5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100" dur="500" fill="hold"/>
                                        <p:tgtEl>
                                          <p:spTgt spid="19">
                                            <p:txEl>
                                              <p:pRg st="0" end="0"/>
                                            </p:txEl>
                                          </p:spTgt>
                                        </p:tgtEl>
                                        <p:attrNameLst>
                                          <p:attrName>ppt_y</p:attrName>
                                        </p:attrNameLst>
                                      </p:cBhvr>
                                      <p:tavLst>
                                        <p:tav tm="0">
                                          <p:val>
                                            <p:strVal val="#ppt_y"/>
                                          </p:val>
                                        </p:tav>
                                        <p:tav tm="100000">
                                          <p:val>
                                            <p:strVal val="#ppt_y"/>
                                          </p:val>
                                        </p:tav>
                                      </p:tavLst>
                                    </p:anim>
                                  </p:childTnLst>
                                </p:cTn>
                              </p:par>
                              <p:par>
                                <p:cTn id="101" presetID="2" presetClass="entr" presetSubtype="8" decel="100000" fill="hold" grpId="0" nodeType="withEffect">
                                  <p:stCondLst>
                                    <p:cond delay="250"/>
                                  </p:stCondLst>
                                  <p:iterate type="wd">
                                    <p:tmPct val="10000"/>
                                  </p:iterate>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0-#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2" presetClass="entr" presetSubtype="2" fill="hold" grpId="0" nodeType="withEffect">
                                  <p:stCondLst>
                                    <p:cond delay="500"/>
                                  </p:stCondLst>
                                  <p:childTnLst>
                                    <p:set>
                                      <p:cBhvr>
                                        <p:cTn id="106" dur="1" fill="hold">
                                          <p:stCondLst>
                                            <p:cond delay="0"/>
                                          </p:stCondLst>
                                        </p:cTn>
                                        <p:tgtEl>
                                          <p:spTgt spid="18">
                                            <p:txEl>
                                              <p:pRg st="0" end="0"/>
                                            </p:txEl>
                                          </p:spTgt>
                                        </p:tgtEl>
                                        <p:attrNameLst>
                                          <p:attrName>style.visibility</p:attrName>
                                        </p:attrNameLst>
                                      </p:cBhvr>
                                      <p:to>
                                        <p:strVal val="visible"/>
                                      </p:to>
                                    </p:set>
                                    <p:animEffect transition="in" filter="wipe(right)">
                                      <p:cBhvr>
                                        <p:cTn id="107"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bldP spid="10" grpId="0" animBg="1"/>
      <p:bldP spid="11" grpId="0" animBg="1"/>
      <p:bldP spid="12" grpId="0" animBg="1"/>
      <p:bldP spid="13" grpId="0" animBg="1"/>
      <p:bldP spid="14" grpId="0" build="p">
        <p:tmplLst>
          <p:tmpl lvl="1">
            <p:tnLst>
              <p:par>
                <p:cTn presetID="22" presetClass="entr" presetSubtype="8" fill="hold" nodeType="withEffect">
                  <p:stCondLst>
                    <p:cond delay="50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16" grpId="0" build="p">
        <p:tmplLst>
          <p:tmpl lvl="1">
            <p:tnLst>
              <p:par>
                <p:cTn presetID="22" presetClass="entr" presetSubtype="8" fill="hold" nodeType="withEffect">
                  <p:stCondLst>
                    <p:cond delay="50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build="p">
        <p:tmplLst>
          <p:tmpl lvl="1">
            <p:tnLst>
              <p:par>
                <p:cTn presetID="2" presetClass="entr" presetSubtype="2" decel="100000" fill="hold" nodeType="withEffect">
                  <p:stCondLst>
                    <p:cond delay="0"/>
                  </p:stCondLst>
                  <p:iterate type="wd">
                    <p:tmPct val="10000"/>
                  </p:iterate>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2" presetClass="entr" presetSubtype="2" fill="hold" nodeType="withEffect">
                  <p:stCondLst>
                    <p:cond delay="500"/>
                  </p:stCondLst>
                  <p:childTnLst>
                    <p:set>
                      <p:cBhvr>
                        <p:cTn dur="1" fill="hold">
                          <p:stCondLst>
                            <p:cond delay="0"/>
                          </p:stCondLst>
                        </p:cTn>
                        <p:tgtEl>
                          <p:spTgt spid="18"/>
                        </p:tgtEl>
                        <p:attrNameLst>
                          <p:attrName>style.visibility</p:attrName>
                        </p:attrNameLst>
                      </p:cBhvr>
                      <p:to>
                        <p:strVal val="visible"/>
                      </p:to>
                    </p:set>
                    <p:animEffect transition="in" filter="wipe(right)">
                      <p:cBhvr>
                        <p:cTn dur="500"/>
                        <p:tgtEl>
                          <p:spTgt spid="18"/>
                        </p:tgtEl>
                      </p:cBhvr>
                    </p:animEffect>
                  </p:childTnLst>
                </p:cTn>
              </p:par>
            </p:tnLst>
          </p:tmpl>
        </p:tmplLst>
      </p:bldP>
      <p:bldP spid="19"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0-#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2" presetClass="entr" presetSubtype="2"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wipe(right)">
                      <p:cBhvr>
                        <p:cTn dur="500"/>
                        <p:tgtEl>
                          <p:spTgt spid="20"/>
                        </p:tgtEl>
                      </p:cBhvr>
                    </p:animEffect>
                  </p:childTnLst>
                </p:cTn>
              </p:par>
            </p:tnLst>
          </p:tmpl>
        </p:tmplLst>
      </p:bldP>
      <p:bldP spid="21" grpId="0" build="p">
        <p:tmplLst>
          <p:tmpl lvl="1">
            <p:tnLst>
              <p:par>
                <p:cTn presetID="2" presetClass="entr" presetSubtype="8" decel="100000" fill="hold" nodeType="with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animBg="1"/>
      <p:bldP spid="24" grpId="0"/>
      <p:bldP spid="25" grpId="0" animBg="1"/>
      <p:bldP spid="26" grpId="0"/>
      <p:bldP spid="27" grpId="0" animBg="1"/>
      <p:bldP spid="28" grpId="0"/>
      <p:bldP spid="29" grpId="0" animBg="1"/>
      <p:bldP spid="30" grpId="0"/>
      <p:bldP spid="31" grpId="0" animBg="1"/>
      <p:bldP spid="32" grpId="0" animBg="1"/>
      <p:bldP spid="33" grpId="0" animBg="1"/>
      <p:bldP spid="34" grpId="0" animBg="1"/>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Gear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ドーナツ 7"/>
          <p:cNvSpPr/>
          <p:nvPr userDrawn="1"/>
        </p:nvSpPr>
        <p:spPr>
          <a:xfrm>
            <a:off x="3792577" y="2171314"/>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1">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9" name="ドーナツ 7"/>
          <p:cNvSpPr/>
          <p:nvPr userDrawn="1"/>
        </p:nvSpPr>
        <p:spPr>
          <a:xfrm>
            <a:off x="7104309" y="3234519"/>
            <a:ext cx="4076208" cy="4184089"/>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tx2"/>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0" name="ドーナツ 7"/>
          <p:cNvSpPr/>
          <p:nvPr userDrawn="1"/>
        </p:nvSpPr>
        <p:spPr>
          <a:xfrm>
            <a:off x="11180517" y="4465797"/>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2">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1" name="ドーナツ 7"/>
          <p:cNvSpPr/>
          <p:nvPr userDrawn="1"/>
        </p:nvSpPr>
        <p:spPr>
          <a:xfrm rot="21318328">
            <a:off x="13204533" y="1975752"/>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4">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ドーナツ 7"/>
          <p:cNvSpPr/>
          <p:nvPr userDrawn="1"/>
        </p:nvSpPr>
        <p:spPr>
          <a:xfrm rot="1061079">
            <a:off x="846870" y="2388725"/>
            <a:ext cx="2876677" cy="2952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3">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3" name="ドーナツ 7"/>
          <p:cNvSpPr/>
          <p:nvPr userDrawn="1"/>
        </p:nvSpPr>
        <p:spPr>
          <a:xfrm>
            <a:off x="14684992" y="4850808"/>
            <a:ext cx="3220870" cy="3306114"/>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6">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4" name="ドーナツ 7"/>
          <p:cNvSpPr/>
          <p:nvPr userDrawn="1"/>
        </p:nvSpPr>
        <p:spPr>
          <a:xfrm rot="1442875">
            <a:off x="1812621" y="4863286"/>
            <a:ext cx="3264415" cy="3350811"/>
          </a:xfrm>
          <a:custGeom>
            <a:avLst/>
            <a:gdLst/>
            <a:ahLst/>
            <a:cxnLst/>
            <a:rect l="l" t="t" r="r" b="b"/>
            <a:pathLst>
              <a:path w="4542824" h="4663055">
                <a:moveTo>
                  <a:pt x="2261546" y="897181"/>
                </a:moveTo>
                <a:cubicBezTo>
                  <a:pt x="1457545" y="897181"/>
                  <a:pt x="805774" y="1548953"/>
                  <a:pt x="805774" y="2352954"/>
                </a:cubicBezTo>
                <a:cubicBezTo>
                  <a:pt x="805774" y="3156955"/>
                  <a:pt x="1457545" y="3808727"/>
                  <a:pt x="2261546" y="3808727"/>
                </a:cubicBezTo>
                <a:cubicBezTo>
                  <a:pt x="3065547" y="3808727"/>
                  <a:pt x="3717318" y="3156955"/>
                  <a:pt x="3717318" y="2352954"/>
                </a:cubicBezTo>
                <a:cubicBezTo>
                  <a:pt x="3717318" y="1548953"/>
                  <a:pt x="3065547" y="897181"/>
                  <a:pt x="2261546" y="897181"/>
                </a:cubicBezTo>
                <a:close/>
                <a:moveTo>
                  <a:pt x="2083603" y="0"/>
                </a:moveTo>
                <a:lnTo>
                  <a:pt x="2439490" y="0"/>
                </a:lnTo>
                <a:lnTo>
                  <a:pt x="2552136" y="521588"/>
                </a:lnTo>
                <a:cubicBezTo>
                  <a:pt x="2761893" y="554049"/>
                  <a:pt x="2959973" y="621739"/>
                  <a:pt x="3139530" y="719525"/>
                </a:cubicBezTo>
                <a:lnTo>
                  <a:pt x="3511289" y="397163"/>
                </a:lnTo>
                <a:lnTo>
                  <a:pt x="3795947" y="610765"/>
                </a:lnTo>
                <a:lnTo>
                  <a:pt x="3589001" y="1060760"/>
                </a:lnTo>
                <a:cubicBezTo>
                  <a:pt x="3709551" y="1180593"/>
                  <a:pt x="3811294" y="1318813"/>
                  <a:pt x="3892627" y="1469737"/>
                </a:cubicBezTo>
                <a:lnTo>
                  <a:pt x="4420433" y="1407493"/>
                </a:lnTo>
                <a:lnTo>
                  <a:pt x="4535785" y="1744167"/>
                </a:lnTo>
                <a:lnTo>
                  <a:pt x="4087115" y="2014817"/>
                </a:lnTo>
                <a:cubicBezTo>
                  <a:pt x="4107334" y="2124452"/>
                  <a:pt x="4117879" y="2237472"/>
                  <a:pt x="4117879" y="2352954"/>
                </a:cubicBezTo>
                <a:cubicBezTo>
                  <a:pt x="4117879" y="2452032"/>
                  <a:pt x="4110117" y="2549297"/>
                  <a:pt x="4092759" y="2643792"/>
                </a:cubicBezTo>
                <a:lnTo>
                  <a:pt x="4542824" y="2906675"/>
                </a:lnTo>
                <a:lnTo>
                  <a:pt x="4432244" y="3244947"/>
                </a:lnTo>
                <a:lnTo>
                  <a:pt x="3915713" y="3191427"/>
                </a:lnTo>
                <a:cubicBezTo>
                  <a:pt x="3824012" y="3376623"/>
                  <a:pt x="3700535" y="3543085"/>
                  <a:pt x="3553558" y="3685386"/>
                </a:cubicBezTo>
                <a:lnTo>
                  <a:pt x="3753170" y="4153716"/>
                </a:lnTo>
                <a:lnTo>
                  <a:pt x="3462615" y="4359224"/>
                </a:lnTo>
                <a:lnTo>
                  <a:pt x="3085858" y="4013486"/>
                </a:lnTo>
                <a:cubicBezTo>
                  <a:pt x="2918222" y="4098493"/>
                  <a:pt x="2735266" y="4156993"/>
                  <a:pt x="2542566" y="4185781"/>
                </a:cubicBezTo>
                <a:lnTo>
                  <a:pt x="2439490" y="4663055"/>
                </a:lnTo>
                <a:lnTo>
                  <a:pt x="2083603" y="4663055"/>
                </a:lnTo>
                <a:lnTo>
                  <a:pt x="1980528" y="4185781"/>
                </a:lnTo>
                <a:cubicBezTo>
                  <a:pt x="1772677" y="4154729"/>
                  <a:pt x="1576163" y="4089110"/>
                  <a:pt x="1398100" y="3992907"/>
                </a:cubicBezTo>
                <a:lnTo>
                  <a:pt x="997209" y="4340529"/>
                </a:lnTo>
                <a:lnTo>
                  <a:pt x="712552" y="4126927"/>
                </a:lnTo>
                <a:lnTo>
                  <a:pt x="934130" y="3645116"/>
                </a:lnTo>
                <a:cubicBezTo>
                  <a:pt x="803422" y="3515284"/>
                  <a:pt x="694564" y="3364073"/>
                  <a:pt x="609988" y="3198332"/>
                </a:cubicBezTo>
                <a:lnTo>
                  <a:pt x="124474" y="3255589"/>
                </a:lnTo>
                <a:lnTo>
                  <a:pt x="9121" y="2918915"/>
                </a:lnTo>
                <a:lnTo>
                  <a:pt x="432244" y="2663676"/>
                </a:lnTo>
                <a:cubicBezTo>
                  <a:pt x="414090" y="2562770"/>
                  <a:pt x="405215" y="2458899"/>
                  <a:pt x="405215" y="2352954"/>
                </a:cubicBezTo>
                <a:cubicBezTo>
                  <a:pt x="405215" y="2249178"/>
                  <a:pt x="413731" y="2147391"/>
                  <a:pt x="432435" y="2048643"/>
                </a:cubicBezTo>
                <a:lnTo>
                  <a:pt x="0" y="1796058"/>
                </a:lnTo>
                <a:lnTo>
                  <a:pt x="110581" y="1457787"/>
                </a:lnTo>
                <a:lnTo>
                  <a:pt x="609871" y="1509521"/>
                </a:lnTo>
                <a:cubicBezTo>
                  <a:pt x="701342" y="1326373"/>
                  <a:pt x="823934" y="1161680"/>
                  <a:pt x="969626" y="1020735"/>
                </a:cubicBezTo>
                <a:lnTo>
                  <a:pt x="769923" y="552192"/>
                </a:lnTo>
                <a:lnTo>
                  <a:pt x="1060478" y="346683"/>
                </a:lnTo>
                <a:lnTo>
                  <a:pt x="1437195" y="692385"/>
                </a:lnTo>
                <a:cubicBezTo>
                  <a:pt x="1602069" y="608806"/>
                  <a:pt x="1781763" y="550867"/>
                  <a:pt x="1970957" y="521588"/>
                </a:cubicBezTo>
                <a:close/>
              </a:path>
            </a:pathLst>
          </a:custGeom>
          <a:solidFill>
            <a:schemeClr val="accent5">
              <a:lumMod val="60000"/>
              <a:lumOff val="40000"/>
            </a:schemeClr>
          </a:solidFill>
          <a:ln w="98425"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5" name="テキスト プレースホルダー 6"/>
          <p:cNvSpPr>
            <a:spLocks noGrp="1"/>
          </p:cNvSpPr>
          <p:nvPr>
            <p:ph type="body" sz="quarter" idx="22" hasCustomPrompt="1"/>
          </p:nvPr>
        </p:nvSpPr>
        <p:spPr>
          <a:xfrm>
            <a:off x="5001701" y="7997587"/>
            <a:ext cx="8291216"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16" name="正方形/長方形 15"/>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
        <p:nvSpPr>
          <p:cNvPr id="17" name="テキスト プレースホルダー 11"/>
          <p:cNvSpPr>
            <a:spLocks noGrp="1"/>
          </p:cNvSpPr>
          <p:nvPr>
            <p:ph type="body" sz="quarter" idx="32" hasCustomPrompt="1"/>
          </p:nvPr>
        </p:nvSpPr>
        <p:spPr>
          <a:xfrm>
            <a:off x="7859496" y="4912665"/>
            <a:ext cx="2567393" cy="773203"/>
          </a:xfrm>
        </p:spPr>
        <p:txBody>
          <a:bodyPr anchor="ctr">
            <a:noAutofit/>
          </a:bodyPr>
          <a:lstStyle>
            <a:lvl1pPr algn="ctr">
              <a:lnSpc>
                <a:spcPct val="100000"/>
              </a:lnSpc>
              <a:spcBef>
                <a:spcPts val="0"/>
              </a:spcBef>
              <a:defRPr sz="2400" spc="0">
                <a:solidFill>
                  <a:schemeClr val="tx2"/>
                </a:solidFill>
                <a:latin typeface="Route 159 SemiBold" pitchFamily="50" charset="0"/>
              </a:defRPr>
            </a:lvl1pPr>
          </a:lstStyle>
          <a:p>
            <a:pPr lvl="0"/>
            <a:r>
              <a:rPr lang="en-US" altLang="ja-JP" dirty="0"/>
              <a:t>Word</a:t>
            </a:r>
            <a:endParaRPr lang="en-US" dirty="0"/>
          </a:p>
        </p:txBody>
      </p:sp>
      <p:sp>
        <p:nvSpPr>
          <p:cNvPr id="18" name="テキスト プレースホルダー 11"/>
          <p:cNvSpPr>
            <a:spLocks noGrp="1"/>
          </p:cNvSpPr>
          <p:nvPr>
            <p:ph type="body" sz="quarter" idx="33" hasCustomPrompt="1"/>
          </p:nvPr>
        </p:nvSpPr>
        <p:spPr>
          <a:xfrm>
            <a:off x="4307106" y="3460117"/>
            <a:ext cx="2144508" cy="773203"/>
          </a:xfrm>
        </p:spPr>
        <p:txBody>
          <a:bodyPr anchor="ctr">
            <a:noAutofit/>
          </a:bodyPr>
          <a:lstStyle>
            <a:lvl1pPr algn="ctr">
              <a:lnSpc>
                <a:spcPct val="100000"/>
              </a:lnSpc>
              <a:spcBef>
                <a:spcPts val="0"/>
              </a:spcBef>
              <a:defRPr sz="2400" spc="0">
                <a:solidFill>
                  <a:schemeClr val="accent1"/>
                </a:solidFill>
                <a:latin typeface="Route 159 SemiBold" pitchFamily="50" charset="0"/>
              </a:defRPr>
            </a:lvl1pPr>
          </a:lstStyle>
          <a:p>
            <a:pPr lvl="0"/>
            <a:r>
              <a:rPr lang="en-US" altLang="ja-JP" dirty="0"/>
              <a:t>Word</a:t>
            </a:r>
            <a:endParaRPr lang="en-US" dirty="0"/>
          </a:p>
        </p:txBody>
      </p:sp>
      <p:sp>
        <p:nvSpPr>
          <p:cNvPr id="19" name="テキスト プレースホルダー 11"/>
          <p:cNvSpPr>
            <a:spLocks noGrp="1"/>
          </p:cNvSpPr>
          <p:nvPr>
            <p:ph type="body" sz="quarter" idx="34" hasCustomPrompt="1"/>
          </p:nvPr>
        </p:nvSpPr>
        <p:spPr>
          <a:xfrm>
            <a:off x="2358926" y="6152089"/>
            <a:ext cx="2144508" cy="773203"/>
          </a:xfrm>
        </p:spPr>
        <p:txBody>
          <a:bodyPr anchor="ctr">
            <a:noAutofit/>
          </a:bodyPr>
          <a:lstStyle>
            <a:lvl1pPr algn="ctr">
              <a:lnSpc>
                <a:spcPct val="100000"/>
              </a:lnSpc>
              <a:spcBef>
                <a:spcPts val="0"/>
              </a:spcBef>
              <a:defRPr sz="2400" spc="0">
                <a:solidFill>
                  <a:schemeClr val="accent5"/>
                </a:solidFill>
                <a:latin typeface="Route 159 SemiBold" pitchFamily="50" charset="0"/>
              </a:defRPr>
            </a:lvl1pPr>
          </a:lstStyle>
          <a:p>
            <a:pPr lvl="0"/>
            <a:r>
              <a:rPr lang="en-US" altLang="ja-JP" dirty="0"/>
              <a:t>Word</a:t>
            </a:r>
            <a:endParaRPr lang="en-US" dirty="0"/>
          </a:p>
        </p:txBody>
      </p:sp>
      <p:sp>
        <p:nvSpPr>
          <p:cNvPr id="20" name="テキスト プレースホルダー 11"/>
          <p:cNvSpPr>
            <a:spLocks noGrp="1"/>
          </p:cNvSpPr>
          <p:nvPr>
            <p:ph type="body" sz="quarter" idx="35" hasCustomPrompt="1"/>
          </p:nvPr>
        </p:nvSpPr>
        <p:spPr>
          <a:xfrm>
            <a:off x="1271559" y="3460117"/>
            <a:ext cx="1966991" cy="773203"/>
          </a:xfrm>
        </p:spPr>
        <p:txBody>
          <a:bodyPr anchor="ctr">
            <a:noAutofit/>
          </a:bodyPr>
          <a:lstStyle>
            <a:lvl1pPr algn="ctr">
              <a:lnSpc>
                <a:spcPct val="100000"/>
              </a:lnSpc>
              <a:spcBef>
                <a:spcPts val="0"/>
              </a:spcBef>
              <a:defRPr sz="2000" spc="0">
                <a:solidFill>
                  <a:schemeClr val="accent3"/>
                </a:solidFill>
                <a:latin typeface="Route 159 SemiBold" pitchFamily="50" charset="0"/>
              </a:defRPr>
            </a:lvl1pPr>
          </a:lstStyle>
          <a:p>
            <a:pPr lvl="0"/>
            <a:r>
              <a:rPr lang="en-US" altLang="ja-JP" dirty="0"/>
              <a:t>Word</a:t>
            </a:r>
            <a:endParaRPr lang="en-US" dirty="0"/>
          </a:p>
        </p:txBody>
      </p:sp>
      <p:sp>
        <p:nvSpPr>
          <p:cNvPr id="21" name="テキスト プレースホルダー 11"/>
          <p:cNvSpPr>
            <a:spLocks noGrp="1"/>
          </p:cNvSpPr>
          <p:nvPr>
            <p:ph type="body" sz="quarter" idx="36" hasCustomPrompt="1"/>
          </p:nvPr>
        </p:nvSpPr>
        <p:spPr>
          <a:xfrm>
            <a:off x="11635359" y="5538752"/>
            <a:ext cx="1966991" cy="773203"/>
          </a:xfrm>
        </p:spPr>
        <p:txBody>
          <a:bodyPr anchor="ctr">
            <a:noAutofit/>
          </a:bodyPr>
          <a:lstStyle>
            <a:lvl1pPr algn="ctr">
              <a:lnSpc>
                <a:spcPct val="100000"/>
              </a:lnSpc>
              <a:spcBef>
                <a:spcPts val="0"/>
              </a:spcBef>
              <a:defRPr sz="2000" spc="0">
                <a:solidFill>
                  <a:schemeClr val="accent2"/>
                </a:solidFill>
                <a:latin typeface="Route 159 SemiBold" pitchFamily="50" charset="0"/>
              </a:defRPr>
            </a:lvl1pPr>
          </a:lstStyle>
          <a:p>
            <a:pPr lvl="0"/>
            <a:r>
              <a:rPr lang="en-US" altLang="ja-JP" dirty="0"/>
              <a:t>Word</a:t>
            </a:r>
            <a:endParaRPr lang="en-US" dirty="0"/>
          </a:p>
        </p:txBody>
      </p:sp>
      <p:sp>
        <p:nvSpPr>
          <p:cNvPr id="22" name="テキスト プレースホルダー 11"/>
          <p:cNvSpPr>
            <a:spLocks noGrp="1"/>
          </p:cNvSpPr>
          <p:nvPr>
            <p:ph type="body" sz="quarter" idx="37" hasCustomPrompt="1"/>
          </p:nvPr>
        </p:nvSpPr>
        <p:spPr>
          <a:xfrm>
            <a:off x="13750838" y="3278442"/>
            <a:ext cx="2144508" cy="773203"/>
          </a:xfrm>
        </p:spPr>
        <p:txBody>
          <a:bodyPr anchor="ctr">
            <a:noAutofit/>
          </a:bodyPr>
          <a:lstStyle>
            <a:lvl1pPr algn="ctr">
              <a:lnSpc>
                <a:spcPct val="100000"/>
              </a:lnSpc>
              <a:spcBef>
                <a:spcPts val="0"/>
              </a:spcBef>
              <a:defRPr sz="2400" spc="0">
                <a:solidFill>
                  <a:schemeClr val="accent4"/>
                </a:solidFill>
                <a:latin typeface="Route 159 SemiBold" pitchFamily="50" charset="0"/>
              </a:defRPr>
            </a:lvl1pPr>
          </a:lstStyle>
          <a:p>
            <a:pPr lvl="0"/>
            <a:r>
              <a:rPr lang="en-US" altLang="ja-JP" dirty="0"/>
              <a:t>Word</a:t>
            </a:r>
            <a:endParaRPr lang="en-US" dirty="0"/>
          </a:p>
        </p:txBody>
      </p:sp>
      <p:sp>
        <p:nvSpPr>
          <p:cNvPr id="23" name="テキスト プレースホルダー 11"/>
          <p:cNvSpPr>
            <a:spLocks noGrp="1"/>
          </p:cNvSpPr>
          <p:nvPr>
            <p:ph type="body" sz="quarter" idx="38" hasCustomPrompt="1"/>
          </p:nvPr>
        </p:nvSpPr>
        <p:spPr>
          <a:xfrm>
            <a:off x="15223173" y="6117263"/>
            <a:ext cx="2144508" cy="773203"/>
          </a:xfrm>
        </p:spPr>
        <p:txBody>
          <a:bodyPr anchor="ctr">
            <a:noAutofit/>
          </a:bodyPr>
          <a:lstStyle>
            <a:lvl1pPr algn="ctr">
              <a:lnSpc>
                <a:spcPct val="100000"/>
              </a:lnSpc>
              <a:spcBef>
                <a:spcPts val="0"/>
              </a:spcBef>
              <a:defRPr sz="2400" spc="0">
                <a:solidFill>
                  <a:schemeClr val="accent6"/>
                </a:solidFill>
                <a:latin typeface="Route 159 SemiBold" pitchFamily="50" charset="0"/>
              </a:defRPr>
            </a:lvl1pPr>
          </a:lstStyle>
          <a:p>
            <a:pPr lvl="0"/>
            <a:r>
              <a:rPr lang="en-US" altLang="ja-JP" dirty="0"/>
              <a:t>Word</a:t>
            </a:r>
            <a:endParaRPr lang="en-US" dirty="0"/>
          </a:p>
        </p:txBody>
      </p:sp>
    </p:spTree>
    <p:extLst>
      <p:ext uri="{BB962C8B-B14F-4D97-AF65-F5344CB8AC3E}">
        <p14:creationId xmlns:p14="http://schemas.microsoft.com/office/powerpoint/2010/main" val="2172079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49" presetClass="entr" presetSubtype="0" decel="10000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750" fill="hold"/>
                                        <p:tgtEl>
                                          <p:spTgt spid="9"/>
                                        </p:tgtEl>
                                        <p:attrNameLst>
                                          <p:attrName>ppt_w</p:attrName>
                                        </p:attrNameLst>
                                      </p:cBhvr>
                                      <p:tavLst>
                                        <p:tav tm="0">
                                          <p:val>
                                            <p:fltVal val="0"/>
                                          </p:val>
                                        </p:tav>
                                        <p:tav tm="100000">
                                          <p:val>
                                            <p:strVal val="#ppt_w"/>
                                          </p:val>
                                        </p:tav>
                                      </p:tavLst>
                                    </p:anim>
                                    <p:anim calcmode="lin" valueType="num">
                                      <p:cBhvr>
                                        <p:cTn id="16" dur="750" fill="hold"/>
                                        <p:tgtEl>
                                          <p:spTgt spid="9"/>
                                        </p:tgtEl>
                                        <p:attrNameLst>
                                          <p:attrName>ppt_h</p:attrName>
                                        </p:attrNameLst>
                                      </p:cBhvr>
                                      <p:tavLst>
                                        <p:tav tm="0">
                                          <p:val>
                                            <p:fltVal val="0"/>
                                          </p:val>
                                        </p:tav>
                                        <p:tav tm="100000">
                                          <p:val>
                                            <p:strVal val="#ppt_h"/>
                                          </p:val>
                                        </p:tav>
                                      </p:tavLst>
                                    </p:anim>
                                    <p:anim calcmode="lin" valueType="num">
                                      <p:cBhvr>
                                        <p:cTn id="17" dur="750" fill="hold"/>
                                        <p:tgtEl>
                                          <p:spTgt spid="9"/>
                                        </p:tgtEl>
                                        <p:attrNameLst>
                                          <p:attrName>style.rotation</p:attrName>
                                        </p:attrNameLst>
                                      </p:cBhvr>
                                      <p:tavLst>
                                        <p:tav tm="0">
                                          <p:val>
                                            <p:fltVal val="360"/>
                                          </p:val>
                                        </p:tav>
                                        <p:tav tm="100000">
                                          <p:val>
                                            <p:fltVal val="0"/>
                                          </p:val>
                                        </p:tav>
                                      </p:tavLst>
                                    </p:anim>
                                    <p:animEffect transition="in" filter="fade">
                                      <p:cBhvr>
                                        <p:cTn id="18" dur="750"/>
                                        <p:tgtEl>
                                          <p:spTgt spid="9"/>
                                        </p:tgtEl>
                                      </p:cBhvr>
                                    </p:animEffect>
                                  </p:childTnLst>
                                </p:cTn>
                              </p:par>
                            </p:childTnLst>
                          </p:cTn>
                        </p:par>
                        <p:par>
                          <p:cTn id="19" fill="hold">
                            <p:stCondLst>
                              <p:cond delay="1250"/>
                            </p:stCondLst>
                            <p:childTnLst>
                              <p:par>
                                <p:cTn id="20" presetID="10" presetClass="entr" presetSubtype="0" fill="hold" grpId="0" nodeType="afterEffect">
                                  <p:stCondLst>
                                    <p:cond delay="0"/>
                                  </p:stCondLst>
                                  <p:childTnLst>
                                    <p:set>
                                      <p:cBhvr>
                                        <p:cTn id="21" dur="1" fill="hold">
                                          <p:stCondLst>
                                            <p:cond delay="0"/>
                                          </p:stCondLst>
                                        </p:cTn>
                                        <p:tgtEl>
                                          <p:spTgt spid="17">
                                            <p:txEl>
                                              <p:pRg st="0" end="0"/>
                                            </p:txEl>
                                          </p:spTgt>
                                        </p:tgtEl>
                                        <p:attrNameLst>
                                          <p:attrName>style.visibility</p:attrName>
                                        </p:attrNameLst>
                                      </p:cBhvr>
                                      <p:to>
                                        <p:strVal val="visible"/>
                                      </p:to>
                                    </p:set>
                                    <p:animEffect transition="in" filter="fade">
                                      <p:cBhvr>
                                        <p:cTn id="22" dur="500"/>
                                        <p:tgtEl>
                                          <p:spTgt spid="17">
                                            <p:txEl>
                                              <p:pRg st="0" end="0"/>
                                            </p:txEl>
                                          </p:spTgt>
                                        </p:tgtEl>
                                      </p:cBhvr>
                                    </p:animEffect>
                                  </p:childTnLst>
                                </p:cTn>
                              </p:par>
                            </p:childTnLst>
                          </p:cTn>
                        </p:par>
                        <p:par>
                          <p:cTn id="23" fill="hold">
                            <p:stCondLst>
                              <p:cond delay="1750"/>
                            </p:stCondLst>
                            <p:childTnLst>
                              <p:par>
                                <p:cTn id="24" presetID="49" presetClass="entr" presetSubtype="0" decel="100000" fill="hold" grpId="0" nodeType="afterEffect">
                                  <p:stCondLst>
                                    <p:cond delay="0"/>
                                  </p:stCondLst>
                                  <p:childTnLst>
                                    <p:set>
                                      <p:cBhvr>
                                        <p:cTn id="25" dur="1" fill="hold">
                                          <p:stCondLst>
                                            <p:cond delay="0"/>
                                          </p:stCondLst>
                                        </p:cTn>
                                        <p:tgtEl>
                                          <p:spTgt spid="31"/>
                                        </p:tgtEl>
                                        <p:attrNameLst>
                                          <p:attrName>style.visibility</p:attrName>
                                        </p:attrNameLst>
                                      </p:cBhvr>
                                      <p:to>
                                        <p:strVal val="visible"/>
                                      </p:to>
                                    </p:set>
                                    <p:anim calcmode="lin" valueType="num">
                                      <p:cBhvr>
                                        <p:cTn id="26" dur="750" fill="hold"/>
                                        <p:tgtEl>
                                          <p:spTgt spid="31"/>
                                        </p:tgtEl>
                                        <p:attrNameLst>
                                          <p:attrName>ppt_w</p:attrName>
                                        </p:attrNameLst>
                                      </p:cBhvr>
                                      <p:tavLst>
                                        <p:tav tm="0">
                                          <p:val>
                                            <p:fltVal val="0"/>
                                          </p:val>
                                        </p:tav>
                                        <p:tav tm="100000">
                                          <p:val>
                                            <p:strVal val="#ppt_w"/>
                                          </p:val>
                                        </p:tav>
                                      </p:tavLst>
                                    </p:anim>
                                    <p:anim calcmode="lin" valueType="num">
                                      <p:cBhvr>
                                        <p:cTn id="27" dur="750" fill="hold"/>
                                        <p:tgtEl>
                                          <p:spTgt spid="31"/>
                                        </p:tgtEl>
                                        <p:attrNameLst>
                                          <p:attrName>ppt_h</p:attrName>
                                        </p:attrNameLst>
                                      </p:cBhvr>
                                      <p:tavLst>
                                        <p:tav tm="0">
                                          <p:val>
                                            <p:fltVal val="0"/>
                                          </p:val>
                                        </p:tav>
                                        <p:tav tm="100000">
                                          <p:val>
                                            <p:strVal val="#ppt_h"/>
                                          </p:val>
                                        </p:tav>
                                      </p:tavLst>
                                    </p:anim>
                                    <p:anim calcmode="lin" valueType="num">
                                      <p:cBhvr>
                                        <p:cTn id="28" dur="750" fill="hold"/>
                                        <p:tgtEl>
                                          <p:spTgt spid="31"/>
                                        </p:tgtEl>
                                        <p:attrNameLst>
                                          <p:attrName>style.rotation</p:attrName>
                                        </p:attrNameLst>
                                      </p:cBhvr>
                                      <p:tavLst>
                                        <p:tav tm="0">
                                          <p:val>
                                            <p:fltVal val="360"/>
                                          </p:val>
                                        </p:tav>
                                        <p:tav tm="100000">
                                          <p:val>
                                            <p:fltVal val="0"/>
                                          </p:val>
                                        </p:tav>
                                      </p:tavLst>
                                    </p:anim>
                                    <p:animEffect transition="in" filter="fade">
                                      <p:cBhvr>
                                        <p:cTn id="29" dur="750"/>
                                        <p:tgtEl>
                                          <p:spTgt spid="31"/>
                                        </p:tgtEl>
                                      </p:cBhvr>
                                    </p:animEffect>
                                  </p:childTnLst>
                                </p:cTn>
                              </p:par>
                            </p:childTnLst>
                          </p:cTn>
                        </p:par>
                        <p:par>
                          <p:cTn id="30" fill="hold">
                            <p:stCondLst>
                              <p:cond delay="2500"/>
                            </p:stCondLst>
                            <p:childTnLst>
                              <p:par>
                                <p:cTn id="31" presetID="10" presetClass="entr" presetSubtype="0" fill="hold" grpId="0" nodeType="afterEffect">
                                  <p:stCondLst>
                                    <p:cond delay="0"/>
                                  </p:stCondLst>
                                  <p:childTnLst>
                                    <p:set>
                                      <p:cBhvr>
                                        <p:cTn id="32" dur="1" fill="hold">
                                          <p:stCondLst>
                                            <p:cond delay="0"/>
                                          </p:stCondLst>
                                        </p:cTn>
                                        <p:tgtEl>
                                          <p:spTgt spid="18">
                                            <p:txEl>
                                              <p:pRg st="0" end="0"/>
                                            </p:txEl>
                                          </p:spTgt>
                                        </p:tgtEl>
                                        <p:attrNameLst>
                                          <p:attrName>style.visibility</p:attrName>
                                        </p:attrNameLst>
                                      </p:cBhvr>
                                      <p:to>
                                        <p:strVal val="visible"/>
                                      </p:to>
                                    </p:set>
                                    <p:animEffect transition="in" filter="fade">
                                      <p:cBhvr>
                                        <p:cTn id="33" dur="500"/>
                                        <p:tgtEl>
                                          <p:spTgt spid="18">
                                            <p:txEl>
                                              <p:pRg st="0" end="0"/>
                                            </p:txEl>
                                          </p:spTgt>
                                        </p:tgtEl>
                                      </p:cBhvr>
                                    </p:animEffect>
                                  </p:childTnLst>
                                </p:cTn>
                              </p:par>
                            </p:childTnLst>
                          </p:cTn>
                        </p:par>
                        <p:par>
                          <p:cTn id="34" fill="hold">
                            <p:stCondLst>
                              <p:cond delay="3000"/>
                            </p:stCondLst>
                            <p:childTnLst>
                              <p:par>
                                <p:cTn id="35" presetID="49" presetClass="entr" presetSubtype="0" decel="100000"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750" fill="hold"/>
                                        <p:tgtEl>
                                          <p:spTgt spid="10"/>
                                        </p:tgtEl>
                                        <p:attrNameLst>
                                          <p:attrName>ppt_w</p:attrName>
                                        </p:attrNameLst>
                                      </p:cBhvr>
                                      <p:tavLst>
                                        <p:tav tm="0">
                                          <p:val>
                                            <p:fltVal val="0"/>
                                          </p:val>
                                        </p:tav>
                                        <p:tav tm="100000">
                                          <p:val>
                                            <p:strVal val="#ppt_w"/>
                                          </p:val>
                                        </p:tav>
                                      </p:tavLst>
                                    </p:anim>
                                    <p:anim calcmode="lin" valueType="num">
                                      <p:cBhvr>
                                        <p:cTn id="38" dur="750" fill="hold"/>
                                        <p:tgtEl>
                                          <p:spTgt spid="10"/>
                                        </p:tgtEl>
                                        <p:attrNameLst>
                                          <p:attrName>ppt_h</p:attrName>
                                        </p:attrNameLst>
                                      </p:cBhvr>
                                      <p:tavLst>
                                        <p:tav tm="0">
                                          <p:val>
                                            <p:fltVal val="0"/>
                                          </p:val>
                                        </p:tav>
                                        <p:tav tm="100000">
                                          <p:val>
                                            <p:strVal val="#ppt_h"/>
                                          </p:val>
                                        </p:tav>
                                      </p:tavLst>
                                    </p:anim>
                                    <p:anim calcmode="lin" valueType="num">
                                      <p:cBhvr>
                                        <p:cTn id="39" dur="750" fill="hold"/>
                                        <p:tgtEl>
                                          <p:spTgt spid="10"/>
                                        </p:tgtEl>
                                        <p:attrNameLst>
                                          <p:attrName>style.rotation</p:attrName>
                                        </p:attrNameLst>
                                      </p:cBhvr>
                                      <p:tavLst>
                                        <p:tav tm="0">
                                          <p:val>
                                            <p:fltVal val="360"/>
                                          </p:val>
                                        </p:tav>
                                        <p:tav tm="100000">
                                          <p:val>
                                            <p:fltVal val="0"/>
                                          </p:val>
                                        </p:tav>
                                      </p:tavLst>
                                    </p:anim>
                                    <p:animEffect transition="in" filter="fade">
                                      <p:cBhvr>
                                        <p:cTn id="40" dur="750"/>
                                        <p:tgtEl>
                                          <p:spTgt spid="10"/>
                                        </p:tgtEl>
                                      </p:cBhvr>
                                    </p:animEffect>
                                  </p:childTnLst>
                                </p:cTn>
                              </p:par>
                            </p:childTnLst>
                          </p:cTn>
                        </p:par>
                        <p:par>
                          <p:cTn id="41" fill="hold">
                            <p:stCondLst>
                              <p:cond delay="3750"/>
                            </p:stCondLst>
                            <p:childTnLst>
                              <p:par>
                                <p:cTn id="42" presetID="10" presetClass="entr" presetSubtype="0" fill="hold" grpId="0" nodeType="afterEffect">
                                  <p:stCondLst>
                                    <p:cond delay="0"/>
                                  </p:stCondLst>
                                  <p:childTnLst>
                                    <p:set>
                                      <p:cBhvr>
                                        <p:cTn id="43" dur="1" fill="hold">
                                          <p:stCondLst>
                                            <p:cond delay="0"/>
                                          </p:stCondLst>
                                        </p:cTn>
                                        <p:tgtEl>
                                          <p:spTgt spid="21">
                                            <p:txEl>
                                              <p:pRg st="0" end="0"/>
                                            </p:txEl>
                                          </p:spTgt>
                                        </p:tgtEl>
                                        <p:attrNameLst>
                                          <p:attrName>style.visibility</p:attrName>
                                        </p:attrNameLst>
                                      </p:cBhvr>
                                      <p:to>
                                        <p:strVal val="visible"/>
                                      </p:to>
                                    </p:set>
                                    <p:animEffect transition="in" filter="fade">
                                      <p:cBhvr>
                                        <p:cTn id="44" dur="500"/>
                                        <p:tgtEl>
                                          <p:spTgt spid="21">
                                            <p:txEl>
                                              <p:pRg st="0" end="0"/>
                                            </p:txEl>
                                          </p:spTgt>
                                        </p:tgtEl>
                                      </p:cBhvr>
                                    </p:animEffect>
                                  </p:childTnLst>
                                </p:cTn>
                              </p:par>
                            </p:childTnLst>
                          </p:cTn>
                        </p:par>
                        <p:par>
                          <p:cTn id="45" fill="hold">
                            <p:stCondLst>
                              <p:cond delay="4250"/>
                            </p:stCondLst>
                            <p:childTnLst>
                              <p:par>
                                <p:cTn id="46" presetID="49" presetClass="entr" presetSubtype="0" decel="100000"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 calcmode="lin" valueType="num">
                                      <p:cBhvr>
                                        <p:cTn id="48" dur="750" fill="hold"/>
                                        <p:tgtEl>
                                          <p:spTgt spid="11"/>
                                        </p:tgtEl>
                                        <p:attrNameLst>
                                          <p:attrName>ppt_w</p:attrName>
                                        </p:attrNameLst>
                                      </p:cBhvr>
                                      <p:tavLst>
                                        <p:tav tm="0">
                                          <p:val>
                                            <p:fltVal val="0"/>
                                          </p:val>
                                        </p:tav>
                                        <p:tav tm="100000">
                                          <p:val>
                                            <p:strVal val="#ppt_w"/>
                                          </p:val>
                                        </p:tav>
                                      </p:tavLst>
                                    </p:anim>
                                    <p:anim calcmode="lin" valueType="num">
                                      <p:cBhvr>
                                        <p:cTn id="49" dur="750" fill="hold"/>
                                        <p:tgtEl>
                                          <p:spTgt spid="11"/>
                                        </p:tgtEl>
                                        <p:attrNameLst>
                                          <p:attrName>ppt_h</p:attrName>
                                        </p:attrNameLst>
                                      </p:cBhvr>
                                      <p:tavLst>
                                        <p:tav tm="0">
                                          <p:val>
                                            <p:fltVal val="0"/>
                                          </p:val>
                                        </p:tav>
                                        <p:tav tm="100000">
                                          <p:val>
                                            <p:strVal val="#ppt_h"/>
                                          </p:val>
                                        </p:tav>
                                      </p:tavLst>
                                    </p:anim>
                                    <p:anim calcmode="lin" valueType="num">
                                      <p:cBhvr>
                                        <p:cTn id="50" dur="750" fill="hold"/>
                                        <p:tgtEl>
                                          <p:spTgt spid="11"/>
                                        </p:tgtEl>
                                        <p:attrNameLst>
                                          <p:attrName>style.rotation</p:attrName>
                                        </p:attrNameLst>
                                      </p:cBhvr>
                                      <p:tavLst>
                                        <p:tav tm="0">
                                          <p:val>
                                            <p:fltVal val="360"/>
                                          </p:val>
                                        </p:tav>
                                        <p:tav tm="100000">
                                          <p:val>
                                            <p:fltVal val="0"/>
                                          </p:val>
                                        </p:tav>
                                      </p:tavLst>
                                    </p:anim>
                                    <p:animEffect transition="in" filter="fade">
                                      <p:cBhvr>
                                        <p:cTn id="51" dur="750"/>
                                        <p:tgtEl>
                                          <p:spTgt spid="11"/>
                                        </p:tgtEl>
                                      </p:cBhvr>
                                    </p:animEffect>
                                  </p:childTnLst>
                                </p:cTn>
                              </p:par>
                            </p:childTnLst>
                          </p:cTn>
                        </p:par>
                        <p:par>
                          <p:cTn id="52" fill="hold">
                            <p:stCondLst>
                              <p:cond delay="5000"/>
                            </p:stCondLst>
                            <p:childTnLst>
                              <p:par>
                                <p:cTn id="53" presetID="10" presetClass="entr" presetSubtype="0" fill="hold" grpId="0" nodeType="afterEffect">
                                  <p:stCondLst>
                                    <p:cond delay="0"/>
                                  </p:stCondLst>
                                  <p:childTnLst>
                                    <p:set>
                                      <p:cBhvr>
                                        <p:cTn id="54" dur="1" fill="hold">
                                          <p:stCondLst>
                                            <p:cond delay="0"/>
                                          </p:stCondLst>
                                        </p:cTn>
                                        <p:tgtEl>
                                          <p:spTgt spid="22">
                                            <p:txEl>
                                              <p:pRg st="0" end="0"/>
                                            </p:txEl>
                                          </p:spTgt>
                                        </p:tgtEl>
                                        <p:attrNameLst>
                                          <p:attrName>style.visibility</p:attrName>
                                        </p:attrNameLst>
                                      </p:cBhvr>
                                      <p:to>
                                        <p:strVal val="visible"/>
                                      </p:to>
                                    </p:set>
                                    <p:animEffect transition="in" filter="fade">
                                      <p:cBhvr>
                                        <p:cTn id="55" dur="500"/>
                                        <p:tgtEl>
                                          <p:spTgt spid="22">
                                            <p:txEl>
                                              <p:pRg st="0" end="0"/>
                                            </p:txEl>
                                          </p:spTgt>
                                        </p:tgtEl>
                                      </p:cBhvr>
                                    </p:animEffect>
                                  </p:childTnLst>
                                </p:cTn>
                              </p:par>
                            </p:childTnLst>
                          </p:cTn>
                        </p:par>
                        <p:par>
                          <p:cTn id="56" fill="hold">
                            <p:stCondLst>
                              <p:cond delay="5500"/>
                            </p:stCondLst>
                            <p:childTnLst>
                              <p:par>
                                <p:cTn id="57" presetID="49" presetClass="entr" presetSubtype="0" decel="100000" fill="hold" grpId="0" nodeType="after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p:cTn id="59" dur="750" fill="hold"/>
                                        <p:tgtEl>
                                          <p:spTgt spid="12"/>
                                        </p:tgtEl>
                                        <p:attrNameLst>
                                          <p:attrName>ppt_w</p:attrName>
                                        </p:attrNameLst>
                                      </p:cBhvr>
                                      <p:tavLst>
                                        <p:tav tm="0">
                                          <p:val>
                                            <p:fltVal val="0"/>
                                          </p:val>
                                        </p:tav>
                                        <p:tav tm="100000">
                                          <p:val>
                                            <p:strVal val="#ppt_w"/>
                                          </p:val>
                                        </p:tav>
                                      </p:tavLst>
                                    </p:anim>
                                    <p:anim calcmode="lin" valueType="num">
                                      <p:cBhvr>
                                        <p:cTn id="60" dur="750" fill="hold"/>
                                        <p:tgtEl>
                                          <p:spTgt spid="12"/>
                                        </p:tgtEl>
                                        <p:attrNameLst>
                                          <p:attrName>ppt_h</p:attrName>
                                        </p:attrNameLst>
                                      </p:cBhvr>
                                      <p:tavLst>
                                        <p:tav tm="0">
                                          <p:val>
                                            <p:fltVal val="0"/>
                                          </p:val>
                                        </p:tav>
                                        <p:tav tm="100000">
                                          <p:val>
                                            <p:strVal val="#ppt_h"/>
                                          </p:val>
                                        </p:tav>
                                      </p:tavLst>
                                    </p:anim>
                                    <p:anim calcmode="lin" valueType="num">
                                      <p:cBhvr>
                                        <p:cTn id="61" dur="750" fill="hold"/>
                                        <p:tgtEl>
                                          <p:spTgt spid="12"/>
                                        </p:tgtEl>
                                        <p:attrNameLst>
                                          <p:attrName>style.rotation</p:attrName>
                                        </p:attrNameLst>
                                      </p:cBhvr>
                                      <p:tavLst>
                                        <p:tav tm="0">
                                          <p:val>
                                            <p:fltVal val="360"/>
                                          </p:val>
                                        </p:tav>
                                        <p:tav tm="100000">
                                          <p:val>
                                            <p:fltVal val="0"/>
                                          </p:val>
                                        </p:tav>
                                      </p:tavLst>
                                    </p:anim>
                                    <p:animEffect transition="in" filter="fade">
                                      <p:cBhvr>
                                        <p:cTn id="62" dur="750"/>
                                        <p:tgtEl>
                                          <p:spTgt spid="12"/>
                                        </p:tgtEl>
                                      </p:cBhvr>
                                    </p:animEffect>
                                  </p:childTnLst>
                                </p:cTn>
                              </p:par>
                            </p:childTnLst>
                          </p:cTn>
                        </p:par>
                        <p:par>
                          <p:cTn id="63" fill="hold">
                            <p:stCondLst>
                              <p:cond delay="6250"/>
                            </p:stCondLst>
                            <p:childTnLst>
                              <p:par>
                                <p:cTn id="64" presetID="10" presetClass="entr" presetSubtype="0" fill="hold" grpId="0" nodeType="afterEffect">
                                  <p:stCondLst>
                                    <p:cond delay="0"/>
                                  </p:stCondLst>
                                  <p:childTnLst>
                                    <p:set>
                                      <p:cBhvr>
                                        <p:cTn id="65" dur="1" fill="hold">
                                          <p:stCondLst>
                                            <p:cond delay="0"/>
                                          </p:stCondLst>
                                        </p:cTn>
                                        <p:tgtEl>
                                          <p:spTgt spid="20">
                                            <p:txEl>
                                              <p:pRg st="0" end="0"/>
                                            </p:txEl>
                                          </p:spTgt>
                                        </p:tgtEl>
                                        <p:attrNameLst>
                                          <p:attrName>style.visibility</p:attrName>
                                        </p:attrNameLst>
                                      </p:cBhvr>
                                      <p:to>
                                        <p:strVal val="visible"/>
                                      </p:to>
                                    </p:set>
                                    <p:animEffect transition="in" filter="fade">
                                      <p:cBhvr>
                                        <p:cTn id="66" dur="500"/>
                                        <p:tgtEl>
                                          <p:spTgt spid="20">
                                            <p:txEl>
                                              <p:pRg st="0" end="0"/>
                                            </p:txEl>
                                          </p:spTgt>
                                        </p:tgtEl>
                                      </p:cBhvr>
                                    </p:animEffect>
                                  </p:childTnLst>
                                </p:cTn>
                              </p:par>
                            </p:childTnLst>
                          </p:cTn>
                        </p:par>
                        <p:par>
                          <p:cTn id="67" fill="hold">
                            <p:stCondLst>
                              <p:cond delay="6750"/>
                            </p:stCondLst>
                            <p:childTnLst>
                              <p:par>
                                <p:cTn id="68" presetID="49" presetClass="entr" presetSubtype="0" decel="100000" fill="hold" grpId="0" nodeType="after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750" fill="hold"/>
                                        <p:tgtEl>
                                          <p:spTgt spid="13"/>
                                        </p:tgtEl>
                                        <p:attrNameLst>
                                          <p:attrName>ppt_w</p:attrName>
                                        </p:attrNameLst>
                                      </p:cBhvr>
                                      <p:tavLst>
                                        <p:tav tm="0">
                                          <p:val>
                                            <p:fltVal val="0"/>
                                          </p:val>
                                        </p:tav>
                                        <p:tav tm="100000">
                                          <p:val>
                                            <p:strVal val="#ppt_w"/>
                                          </p:val>
                                        </p:tav>
                                      </p:tavLst>
                                    </p:anim>
                                    <p:anim calcmode="lin" valueType="num">
                                      <p:cBhvr>
                                        <p:cTn id="71" dur="750" fill="hold"/>
                                        <p:tgtEl>
                                          <p:spTgt spid="13"/>
                                        </p:tgtEl>
                                        <p:attrNameLst>
                                          <p:attrName>ppt_h</p:attrName>
                                        </p:attrNameLst>
                                      </p:cBhvr>
                                      <p:tavLst>
                                        <p:tav tm="0">
                                          <p:val>
                                            <p:fltVal val="0"/>
                                          </p:val>
                                        </p:tav>
                                        <p:tav tm="100000">
                                          <p:val>
                                            <p:strVal val="#ppt_h"/>
                                          </p:val>
                                        </p:tav>
                                      </p:tavLst>
                                    </p:anim>
                                    <p:anim calcmode="lin" valueType="num">
                                      <p:cBhvr>
                                        <p:cTn id="72" dur="750" fill="hold"/>
                                        <p:tgtEl>
                                          <p:spTgt spid="13"/>
                                        </p:tgtEl>
                                        <p:attrNameLst>
                                          <p:attrName>style.rotation</p:attrName>
                                        </p:attrNameLst>
                                      </p:cBhvr>
                                      <p:tavLst>
                                        <p:tav tm="0">
                                          <p:val>
                                            <p:fltVal val="360"/>
                                          </p:val>
                                        </p:tav>
                                        <p:tav tm="100000">
                                          <p:val>
                                            <p:fltVal val="0"/>
                                          </p:val>
                                        </p:tav>
                                      </p:tavLst>
                                    </p:anim>
                                    <p:animEffect transition="in" filter="fade">
                                      <p:cBhvr>
                                        <p:cTn id="73" dur="750"/>
                                        <p:tgtEl>
                                          <p:spTgt spid="13"/>
                                        </p:tgtEl>
                                      </p:cBhvr>
                                    </p:animEffect>
                                  </p:childTnLst>
                                </p:cTn>
                              </p:par>
                            </p:childTnLst>
                          </p:cTn>
                        </p:par>
                        <p:par>
                          <p:cTn id="74" fill="hold">
                            <p:stCondLst>
                              <p:cond delay="7500"/>
                            </p:stCondLst>
                            <p:childTnLst>
                              <p:par>
                                <p:cTn id="75" presetID="10" presetClass="entr" presetSubtype="0" fill="hold" grpId="0" nodeType="afterEffect">
                                  <p:stCondLst>
                                    <p:cond delay="0"/>
                                  </p:stCondLst>
                                  <p:childTnLst>
                                    <p:set>
                                      <p:cBhvr>
                                        <p:cTn id="76" dur="1" fill="hold">
                                          <p:stCondLst>
                                            <p:cond delay="0"/>
                                          </p:stCondLst>
                                        </p:cTn>
                                        <p:tgtEl>
                                          <p:spTgt spid="23">
                                            <p:txEl>
                                              <p:pRg st="0" end="0"/>
                                            </p:txEl>
                                          </p:spTgt>
                                        </p:tgtEl>
                                        <p:attrNameLst>
                                          <p:attrName>style.visibility</p:attrName>
                                        </p:attrNameLst>
                                      </p:cBhvr>
                                      <p:to>
                                        <p:strVal val="visible"/>
                                      </p:to>
                                    </p:set>
                                    <p:animEffect transition="in" filter="fade">
                                      <p:cBhvr>
                                        <p:cTn id="77" dur="500"/>
                                        <p:tgtEl>
                                          <p:spTgt spid="23">
                                            <p:txEl>
                                              <p:pRg st="0" end="0"/>
                                            </p:txEl>
                                          </p:spTgt>
                                        </p:tgtEl>
                                      </p:cBhvr>
                                    </p:animEffect>
                                  </p:childTnLst>
                                </p:cTn>
                              </p:par>
                            </p:childTnLst>
                          </p:cTn>
                        </p:par>
                        <p:par>
                          <p:cTn id="78" fill="hold">
                            <p:stCondLst>
                              <p:cond delay="8000"/>
                            </p:stCondLst>
                            <p:childTnLst>
                              <p:par>
                                <p:cTn id="79" presetID="49" presetClass="entr" presetSubtype="0" decel="100000" fill="hold" grpId="0" nodeType="afterEffect">
                                  <p:stCondLst>
                                    <p:cond delay="0"/>
                                  </p:stCondLst>
                                  <p:childTnLst>
                                    <p:set>
                                      <p:cBhvr>
                                        <p:cTn id="80" dur="1" fill="hold">
                                          <p:stCondLst>
                                            <p:cond delay="0"/>
                                          </p:stCondLst>
                                        </p:cTn>
                                        <p:tgtEl>
                                          <p:spTgt spid="14"/>
                                        </p:tgtEl>
                                        <p:attrNameLst>
                                          <p:attrName>style.visibility</p:attrName>
                                        </p:attrNameLst>
                                      </p:cBhvr>
                                      <p:to>
                                        <p:strVal val="visible"/>
                                      </p:to>
                                    </p:set>
                                    <p:anim calcmode="lin" valueType="num">
                                      <p:cBhvr>
                                        <p:cTn id="81" dur="750" fill="hold"/>
                                        <p:tgtEl>
                                          <p:spTgt spid="14"/>
                                        </p:tgtEl>
                                        <p:attrNameLst>
                                          <p:attrName>ppt_w</p:attrName>
                                        </p:attrNameLst>
                                      </p:cBhvr>
                                      <p:tavLst>
                                        <p:tav tm="0">
                                          <p:val>
                                            <p:fltVal val="0"/>
                                          </p:val>
                                        </p:tav>
                                        <p:tav tm="100000">
                                          <p:val>
                                            <p:strVal val="#ppt_w"/>
                                          </p:val>
                                        </p:tav>
                                      </p:tavLst>
                                    </p:anim>
                                    <p:anim calcmode="lin" valueType="num">
                                      <p:cBhvr>
                                        <p:cTn id="82" dur="750" fill="hold"/>
                                        <p:tgtEl>
                                          <p:spTgt spid="14"/>
                                        </p:tgtEl>
                                        <p:attrNameLst>
                                          <p:attrName>ppt_h</p:attrName>
                                        </p:attrNameLst>
                                      </p:cBhvr>
                                      <p:tavLst>
                                        <p:tav tm="0">
                                          <p:val>
                                            <p:fltVal val="0"/>
                                          </p:val>
                                        </p:tav>
                                        <p:tav tm="100000">
                                          <p:val>
                                            <p:strVal val="#ppt_h"/>
                                          </p:val>
                                        </p:tav>
                                      </p:tavLst>
                                    </p:anim>
                                    <p:anim calcmode="lin" valueType="num">
                                      <p:cBhvr>
                                        <p:cTn id="83" dur="750" fill="hold"/>
                                        <p:tgtEl>
                                          <p:spTgt spid="14"/>
                                        </p:tgtEl>
                                        <p:attrNameLst>
                                          <p:attrName>style.rotation</p:attrName>
                                        </p:attrNameLst>
                                      </p:cBhvr>
                                      <p:tavLst>
                                        <p:tav tm="0">
                                          <p:val>
                                            <p:fltVal val="360"/>
                                          </p:val>
                                        </p:tav>
                                        <p:tav tm="100000">
                                          <p:val>
                                            <p:fltVal val="0"/>
                                          </p:val>
                                        </p:tav>
                                      </p:tavLst>
                                    </p:anim>
                                    <p:animEffect transition="in" filter="fade">
                                      <p:cBhvr>
                                        <p:cTn id="84" dur="750"/>
                                        <p:tgtEl>
                                          <p:spTgt spid="14"/>
                                        </p:tgtEl>
                                      </p:cBhvr>
                                    </p:animEffect>
                                  </p:childTnLst>
                                </p:cTn>
                              </p:par>
                            </p:childTnLst>
                          </p:cTn>
                        </p:par>
                        <p:par>
                          <p:cTn id="85" fill="hold">
                            <p:stCondLst>
                              <p:cond delay="8750"/>
                            </p:stCondLst>
                            <p:childTnLst>
                              <p:par>
                                <p:cTn id="86" presetID="10" presetClass="entr" presetSubtype="0" fill="hold" grpId="0" nodeType="afterEffect">
                                  <p:stCondLst>
                                    <p:cond delay="0"/>
                                  </p:stCondLst>
                                  <p:childTnLst>
                                    <p:set>
                                      <p:cBhvr>
                                        <p:cTn id="87" dur="1" fill="hold">
                                          <p:stCondLst>
                                            <p:cond delay="0"/>
                                          </p:stCondLst>
                                        </p:cTn>
                                        <p:tgtEl>
                                          <p:spTgt spid="19">
                                            <p:txEl>
                                              <p:pRg st="0" end="0"/>
                                            </p:txEl>
                                          </p:spTgt>
                                        </p:tgtEl>
                                        <p:attrNameLst>
                                          <p:attrName>style.visibility</p:attrName>
                                        </p:attrNameLst>
                                      </p:cBhvr>
                                      <p:to>
                                        <p:strVal val="visible"/>
                                      </p:to>
                                    </p:set>
                                    <p:animEffect transition="in" filter="fade">
                                      <p:cBhvr>
                                        <p:cTn id="88" dur="500"/>
                                        <p:tgtEl>
                                          <p:spTgt spid="19">
                                            <p:txEl>
                                              <p:pRg st="0" end="0"/>
                                            </p:txEl>
                                          </p:spTgt>
                                        </p:tgtEl>
                                      </p:cBhvr>
                                    </p:animEffect>
                                  </p:childTnLst>
                                </p:cTn>
                              </p:par>
                            </p:childTnLst>
                          </p:cTn>
                        </p:par>
                        <p:par>
                          <p:cTn id="89" fill="hold">
                            <p:stCondLst>
                              <p:cond delay="9250"/>
                            </p:stCondLst>
                            <p:childTnLst>
                              <p:par>
                                <p:cTn id="90" presetID="2" presetClass="entr" presetSubtype="4" decel="100000" fill="hold" grpId="0" nodeType="afterEffect">
                                  <p:stCondLst>
                                    <p:cond delay="0"/>
                                  </p:stCondLst>
                                  <p:iterate type="wd">
                                    <p:tmPct val="10000"/>
                                  </p:iterate>
                                  <p:childTnLst>
                                    <p:set>
                                      <p:cBhvr>
                                        <p:cTn id="91" dur="1" fill="hold">
                                          <p:stCondLst>
                                            <p:cond delay="0"/>
                                          </p:stCondLst>
                                        </p:cTn>
                                        <p:tgtEl>
                                          <p:spTgt spid="16"/>
                                        </p:tgtEl>
                                        <p:attrNameLst>
                                          <p:attrName>style.visibility</p:attrName>
                                        </p:attrNameLst>
                                      </p:cBhvr>
                                      <p:to>
                                        <p:strVal val="visible"/>
                                      </p:to>
                                    </p:set>
                                    <p:anim calcmode="lin" valueType="num">
                                      <p:cBhvr additive="base">
                                        <p:cTn id="92" dur="500" fill="hold"/>
                                        <p:tgtEl>
                                          <p:spTgt spid="16"/>
                                        </p:tgtEl>
                                        <p:attrNameLst>
                                          <p:attrName>ppt_x</p:attrName>
                                        </p:attrNameLst>
                                      </p:cBhvr>
                                      <p:tavLst>
                                        <p:tav tm="0">
                                          <p:val>
                                            <p:strVal val="#ppt_x"/>
                                          </p:val>
                                        </p:tav>
                                        <p:tav tm="100000">
                                          <p:val>
                                            <p:strVal val="#ppt_x"/>
                                          </p:val>
                                        </p:tav>
                                      </p:tavLst>
                                    </p:anim>
                                    <p:anim calcmode="lin" valueType="num">
                                      <p:cBhvr additive="base">
                                        <p:cTn id="93" dur="500" fill="hold"/>
                                        <p:tgtEl>
                                          <p:spTgt spid="16"/>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500"/>
                                  </p:stCondLst>
                                  <p:childTnLst>
                                    <p:set>
                                      <p:cBhvr>
                                        <p:cTn id="95" dur="1" fill="hold">
                                          <p:stCondLst>
                                            <p:cond delay="0"/>
                                          </p:stCondLst>
                                        </p:cTn>
                                        <p:tgtEl>
                                          <p:spTgt spid="15">
                                            <p:txEl>
                                              <p:pRg st="0" end="0"/>
                                            </p:txEl>
                                          </p:spTgt>
                                        </p:tgtEl>
                                        <p:attrNameLst>
                                          <p:attrName>style.visibility</p:attrName>
                                        </p:attrNameLst>
                                      </p:cBhvr>
                                      <p:to>
                                        <p:strVal val="visible"/>
                                      </p:to>
                                    </p:set>
                                    <p:anim calcmode="lin" valueType="num">
                                      <p:cBhvr additive="base">
                                        <p:cTn id="96"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1" grpId="0" animBg="1"/>
      <p:bldP spid="9" grpId="0" animBg="1"/>
      <p:bldP spid="10" grpId="0" animBg="1"/>
      <p:bldP spid="11" grpId="0" animBg="1"/>
      <p:bldP spid="12" grpId="0" animBg="1"/>
      <p:bldP spid="13" grpId="0" animBg="1"/>
      <p:bldP spid="14" grpId="0" animBg="1"/>
      <p:bldP spid="15" grpId="0" build="allAtOnce">
        <p:tmplLst>
          <p:tmpl lvl="1">
            <p:tnLst>
              <p:par>
                <p:cTn presetID="2" presetClass="entr" presetSubtype="4" decel="100000" fill="hold" nodeType="withEffect">
                  <p:stCondLst>
                    <p:cond delay="5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5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many Keywords">
    <p:spTree>
      <p:nvGrpSpPr>
        <p:cNvPr id="1" name=""/>
        <p:cNvGrpSpPr/>
        <p:nvPr/>
      </p:nvGrpSpPr>
      <p:grpSpPr>
        <a:xfrm>
          <a:off x="0" y="0"/>
          <a:ext cx="0" cy="0"/>
          <a:chOff x="0" y="0"/>
          <a:chExt cx="0" cy="0"/>
        </a:xfrm>
      </p:grpSpPr>
      <p:sp>
        <p:nvSpPr>
          <p:cNvPr id="10" name="円/楕円 9"/>
          <p:cNvSpPr/>
          <p:nvPr userDrawn="1"/>
        </p:nvSpPr>
        <p:spPr>
          <a:xfrm>
            <a:off x="10813369" y="4561118"/>
            <a:ext cx="3291116" cy="3291116"/>
          </a:xfrm>
          <a:prstGeom prst="ellipse">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7" name="円/楕円 16"/>
          <p:cNvSpPr/>
          <p:nvPr userDrawn="1"/>
        </p:nvSpPr>
        <p:spPr>
          <a:xfrm>
            <a:off x="2525080" y="2886529"/>
            <a:ext cx="831448" cy="831448"/>
          </a:xfrm>
          <a:prstGeom prst="ellipse">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142825" y="2768886"/>
            <a:ext cx="1190374" cy="119037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円/楕円 4"/>
          <p:cNvSpPr/>
          <p:nvPr userDrawn="1"/>
        </p:nvSpPr>
        <p:spPr>
          <a:xfrm>
            <a:off x="7079570" y="3093357"/>
            <a:ext cx="4125685" cy="4125685"/>
          </a:xfrm>
          <a:prstGeom prst="ellipse">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9" name="円/楕円 8"/>
          <p:cNvSpPr/>
          <p:nvPr userDrawn="1"/>
        </p:nvSpPr>
        <p:spPr>
          <a:xfrm>
            <a:off x="4124098" y="2616195"/>
            <a:ext cx="3291116" cy="3291116"/>
          </a:xfrm>
          <a:prstGeom prst="ellipse">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1" name="円/楕円 10"/>
          <p:cNvSpPr/>
          <p:nvPr userDrawn="1"/>
        </p:nvSpPr>
        <p:spPr>
          <a:xfrm>
            <a:off x="2815772" y="5090417"/>
            <a:ext cx="2616652" cy="2623462"/>
          </a:xfrm>
          <a:prstGeom prst="ellipse">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2" name="円/楕円 11"/>
          <p:cNvSpPr/>
          <p:nvPr userDrawn="1"/>
        </p:nvSpPr>
        <p:spPr>
          <a:xfrm>
            <a:off x="738012" y="3283849"/>
            <a:ext cx="2616652" cy="2623462"/>
          </a:xfrm>
          <a:prstGeom prst="ellipse">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円/楕円 12"/>
          <p:cNvSpPr/>
          <p:nvPr userDrawn="1"/>
        </p:nvSpPr>
        <p:spPr>
          <a:xfrm>
            <a:off x="15162214" y="4520290"/>
            <a:ext cx="2774041" cy="2774041"/>
          </a:xfrm>
          <a:prstGeom prst="ellipse">
            <a:avLst/>
          </a:prstGeom>
          <a:solidFill>
            <a:schemeClr val="accent6"/>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4" name="円/楕円 13"/>
          <p:cNvSpPr/>
          <p:nvPr userDrawn="1"/>
        </p:nvSpPr>
        <p:spPr>
          <a:xfrm>
            <a:off x="12811809" y="2448869"/>
            <a:ext cx="3020781" cy="3020781"/>
          </a:xfrm>
          <a:prstGeom prst="ellipse">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円/楕円 14"/>
          <p:cNvSpPr/>
          <p:nvPr userDrawn="1"/>
        </p:nvSpPr>
        <p:spPr>
          <a:xfrm>
            <a:off x="427655" y="5257626"/>
            <a:ext cx="1299369" cy="1299369"/>
          </a:xfrm>
          <a:prstGeom prst="ellipse">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6" name="円/楕円 15"/>
          <p:cNvSpPr/>
          <p:nvPr userDrawn="1"/>
        </p:nvSpPr>
        <p:spPr>
          <a:xfrm>
            <a:off x="6122252" y="5907310"/>
            <a:ext cx="1014526" cy="1014526"/>
          </a:xfrm>
          <a:prstGeom prst="ellipse">
            <a:avLst/>
          </a:prstGeom>
          <a:solidFill>
            <a:schemeClr val="accent1">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8" name="円/楕円 17"/>
          <p:cNvSpPr/>
          <p:nvPr userDrawn="1"/>
        </p:nvSpPr>
        <p:spPr>
          <a:xfrm>
            <a:off x="11749073" y="2894039"/>
            <a:ext cx="1190374" cy="1190374"/>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9" name="円/楕円 18"/>
          <p:cNvSpPr/>
          <p:nvPr userDrawn="1"/>
        </p:nvSpPr>
        <p:spPr>
          <a:xfrm>
            <a:off x="16623653" y="3543536"/>
            <a:ext cx="415724" cy="415724"/>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円/楕円 19"/>
          <p:cNvSpPr/>
          <p:nvPr userDrawn="1"/>
        </p:nvSpPr>
        <p:spPr>
          <a:xfrm>
            <a:off x="17009954" y="2308815"/>
            <a:ext cx="824698" cy="824698"/>
          </a:xfrm>
          <a:prstGeom prst="ellipse">
            <a:avLst/>
          </a:prstGeom>
          <a:solidFill>
            <a:schemeClr val="accent2">
              <a:lumMod val="20000"/>
              <a:lumOff val="8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円/楕円 20"/>
          <p:cNvSpPr/>
          <p:nvPr userDrawn="1"/>
        </p:nvSpPr>
        <p:spPr>
          <a:xfrm>
            <a:off x="14322199" y="6669311"/>
            <a:ext cx="1044568" cy="1044568"/>
          </a:xfrm>
          <a:prstGeom prst="ellipse">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2" name="円/楕円 21"/>
          <p:cNvSpPr/>
          <p:nvPr userDrawn="1"/>
        </p:nvSpPr>
        <p:spPr>
          <a:xfrm>
            <a:off x="15574563" y="2608030"/>
            <a:ext cx="944436" cy="944436"/>
          </a:xfrm>
          <a:prstGeom prst="ellipse">
            <a:avLst/>
          </a:prstGeom>
          <a:solidFill>
            <a:schemeClr val="accent4">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1205254" y="3841537"/>
            <a:ext cx="678753" cy="678753"/>
          </a:xfrm>
          <a:prstGeom prst="ellipse">
            <a:avLst/>
          </a:prstGeom>
          <a:solidFill>
            <a:schemeClr val="accent3">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円/楕円 24"/>
          <p:cNvSpPr/>
          <p:nvPr userDrawn="1"/>
        </p:nvSpPr>
        <p:spPr>
          <a:xfrm>
            <a:off x="3562526" y="3468811"/>
            <a:ext cx="415724" cy="415724"/>
          </a:xfrm>
          <a:prstGeom prst="ellipse">
            <a:avLst/>
          </a:prstGeom>
          <a:solidFill>
            <a:schemeClr val="accent6">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6" name="円/楕円 25"/>
          <p:cNvSpPr/>
          <p:nvPr userDrawn="1"/>
        </p:nvSpPr>
        <p:spPr>
          <a:xfrm>
            <a:off x="13832175" y="5972995"/>
            <a:ext cx="794593" cy="794593"/>
          </a:xfrm>
          <a:prstGeom prst="ellipse">
            <a:avLst/>
          </a:prstGeom>
          <a:solidFill>
            <a:schemeClr val="accent3">
              <a:lumMod val="75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2418475" y="6477963"/>
            <a:ext cx="794593" cy="794593"/>
          </a:xfrm>
          <a:prstGeom prst="ellipse">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9" name="テキスト プレースホルダー 11"/>
          <p:cNvSpPr>
            <a:spLocks noGrp="1"/>
          </p:cNvSpPr>
          <p:nvPr>
            <p:ph type="body" sz="quarter" idx="32" hasCustomPrompt="1"/>
          </p:nvPr>
        </p:nvSpPr>
        <p:spPr>
          <a:xfrm>
            <a:off x="7858716" y="408288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0" name="テキスト プレースホルダー 11"/>
          <p:cNvSpPr>
            <a:spLocks noGrp="1"/>
          </p:cNvSpPr>
          <p:nvPr>
            <p:ph type="body" sz="quarter" idx="31" hasCustomPrompt="1"/>
          </p:nvPr>
        </p:nvSpPr>
        <p:spPr>
          <a:xfrm>
            <a:off x="7415214" y="4727551"/>
            <a:ext cx="3398155"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1" name="テキスト プレースホルダー 11"/>
          <p:cNvSpPr>
            <a:spLocks noGrp="1"/>
          </p:cNvSpPr>
          <p:nvPr>
            <p:ph type="body" sz="quarter" idx="33" hasCustomPrompt="1"/>
          </p:nvPr>
        </p:nvSpPr>
        <p:spPr>
          <a:xfrm>
            <a:off x="4421752" y="3093357"/>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2" name="テキスト プレースホルダー 11"/>
          <p:cNvSpPr>
            <a:spLocks noGrp="1"/>
          </p:cNvSpPr>
          <p:nvPr>
            <p:ph type="body" sz="quarter" idx="34" hasCustomPrompt="1"/>
          </p:nvPr>
        </p:nvSpPr>
        <p:spPr>
          <a:xfrm>
            <a:off x="4238171" y="3738021"/>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3" name="テキスト プレースホルダー 11"/>
          <p:cNvSpPr>
            <a:spLocks noGrp="1"/>
          </p:cNvSpPr>
          <p:nvPr>
            <p:ph type="body" sz="quarter" idx="35" hasCustomPrompt="1"/>
          </p:nvPr>
        </p:nvSpPr>
        <p:spPr>
          <a:xfrm>
            <a:off x="11133022" y="5044936"/>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4" name="テキスト プレースホルダー 11"/>
          <p:cNvSpPr>
            <a:spLocks noGrp="1"/>
          </p:cNvSpPr>
          <p:nvPr>
            <p:ph type="body" sz="quarter" idx="36" hasCustomPrompt="1"/>
          </p:nvPr>
        </p:nvSpPr>
        <p:spPr>
          <a:xfrm>
            <a:off x="10949441" y="5689600"/>
            <a:ext cx="3018972" cy="1651134"/>
          </a:xfrm>
        </p:spPr>
        <p:txBody>
          <a:bodyPr anchor="t">
            <a:noAutofit/>
          </a:bodyPr>
          <a:lstStyle>
            <a:lvl1pPr algn="ctr">
              <a:lnSpc>
                <a:spcPct val="120000"/>
              </a:lnSpc>
              <a:defRPr sz="1800">
                <a:solidFill>
                  <a:schemeClr val="bg1"/>
                </a:solidFill>
                <a:latin typeface="+mn-lt"/>
              </a:defRPr>
            </a:lvl1pPr>
          </a:lstStyle>
          <a:p>
            <a:pPr lvl="0"/>
            <a:r>
              <a:rPr lang="en-US" altLang="ja-JP" dirty="0"/>
              <a:t>Text Here</a:t>
            </a:r>
            <a:endParaRPr lang="en-US" dirty="0"/>
          </a:p>
        </p:txBody>
      </p:sp>
      <p:sp>
        <p:nvSpPr>
          <p:cNvPr id="35" name="テキスト プレースホルダー 11"/>
          <p:cNvSpPr>
            <a:spLocks noGrp="1"/>
          </p:cNvSpPr>
          <p:nvPr>
            <p:ph type="body" sz="quarter" idx="37" hasCustomPrompt="1"/>
          </p:nvPr>
        </p:nvSpPr>
        <p:spPr>
          <a:xfrm>
            <a:off x="2815771" y="5994292"/>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6" name="テキスト プレースホルダー 11"/>
          <p:cNvSpPr>
            <a:spLocks noGrp="1"/>
          </p:cNvSpPr>
          <p:nvPr>
            <p:ph type="body" sz="quarter" idx="38" hasCustomPrompt="1"/>
          </p:nvPr>
        </p:nvSpPr>
        <p:spPr>
          <a:xfrm>
            <a:off x="738012" y="4177230"/>
            <a:ext cx="2567393"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7" name="テキスト プレースホルダー 11"/>
          <p:cNvSpPr>
            <a:spLocks noGrp="1"/>
          </p:cNvSpPr>
          <p:nvPr>
            <p:ph type="body" sz="quarter" idx="39" hasCustomPrompt="1"/>
          </p:nvPr>
        </p:nvSpPr>
        <p:spPr>
          <a:xfrm>
            <a:off x="12938327" y="3542461"/>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8" name="テキスト プレースホルダー 11"/>
          <p:cNvSpPr>
            <a:spLocks noGrp="1"/>
          </p:cNvSpPr>
          <p:nvPr>
            <p:ph type="body" sz="quarter" idx="40" hasCustomPrompt="1"/>
          </p:nvPr>
        </p:nvSpPr>
        <p:spPr>
          <a:xfrm>
            <a:off x="15170125" y="5506194"/>
            <a:ext cx="2766130" cy="773203"/>
          </a:xfrm>
        </p:spPr>
        <p:txBody>
          <a:bodyPr anchor="ctr">
            <a:noAutofit/>
          </a:bodyPr>
          <a:lstStyle>
            <a:lvl1pPr algn="ctr">
              <a:lnSpc>
                <a:spcPct val="100000"/>
              </a:lnSpc>
              <a:spcBef>
                <a:spcPts val="0"/>
              </a:spcBef>
              <a:defRPr sz="2400" spc="0">
                <a:solidFill>
                  <a:schemeClr val="bg1"/>
                </a:solidFill>
                <a:latin typeface="Route 159 SemiBold" pitchFamily="50" charset="0"/>
              </a:defRPr>
            </a:lvl1pPr>
          </a:lstStyle>
          <a:p>
            <a:pPr lvl="0"/>
            <a:r>
              <a:rPr lang="en-US" altLang="ja-JP" dirty="0"/>
              <a:t>Word</a:t>
            </a:r>
            <a:endParaRPr lang="en-US" dirty="0"/>
          </a:p>
        </p:txBody>
      </p:sp>
      <p:sp>
        <p:nvSpPr>
          <p:cNvPr id="39" name="テキスト プレースホルダー 6"/>
          <p:cNvSpPr>
            <a:spLocks noGrp="1"/>
          </p:cNvSpPr>
          <p:nvPr>
            <p:ph type="body" sz="quarter" idx="22" hasCustomPrompt="1"/>
          </p:nvPr>
        </p:nvSpPr>
        <p:spPr>
          <a:xfrm>
            <a:off x="1799594" y="7997587"/>
            <a:ext cx="14674119" cy="1446663"/>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522233" y="7892109"/>
            <a:ext cx="3240360" cy="7200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endParaRPr kumimoji="1" lang="ja-JP" altLang="en-US"/>
          </a:p>
        </p:txBody>
      </p:sp>
    </p:spTree>
    <p:extLst>
      <p:ext uri="{BB962C8B-B14F-4D97-AF65-F5344CB8AC3E}">
        <p14:creationId xmlns:p14="http://schemas.microsoft.com/office/powerpoint/2010/main" val="453478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1000"/>
                            </p:stCondLst>
                            <p:childTnLst>
                              <p:par>
                                <p:cTn id="13" presetID="2" presetClass="entr" presetSubtype="1" decel="100000" fill="hold" grpId="0" nodeType="afterEffect">
                                  <p:stCondLst>
                                    <p:cond delay="0"/>
                                  </p:stCondLst>
                                  <p:childTnLst>
                                    <p:set>
                                      <p:cBhvr>
                                        <p:cTn id="14" dur="1" fill="hold">
                                          <p:stCondLst>
                                            <p:cond delay="0"/>
                                          </p:stCondLst>
                                        </p:cTn>
                                        <p:tgtEl>
                                          <p:spTgt spid="29">
                                            <p:txEl>
                                              <p:pRg st="0" end="0"/>
                                            </p:txEl>
                                          </p:spTgt>
                                        </p:tgtEl>
                                        <p:attrNameLst>
                                          <p:attrName>style.visibility</p:attrName>
                                        </p:attrNameLst>
                                      </p:cBhvr>
                                      <p:to>
                                        <p:strVal val="visible"/>
                                      </p:to>
                                    </p:set>
                                    <p:anim calcmode="lin" valueType="num">
                                      <p:cBhvr additive="base">
                                        <p:cTn id="15"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29">
                                            <p:txEl>
                                              <p:pRg st="0" end="0"/>
                                            </p:txEl>
                                          </p:spTgt>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0"/>
                                  </p:stCondLst>
                                  <p:childTnLst>
                                    <p:set>
                                      <p:cBhvr>
                                        <p:cTn id="18" dur="1" fill="hold">
                                          <p:stCondLst>
                                            <p:cond delay="0"/>
                                          </p:stCondLst>
                                        </p:cTn>
                                        <p:tgtEl>
                                          <p:spTgt spid="30">
                                            <p:txEl>
                                              <p:pRg st="0" end="0"/>
                                            </p:txEl>
                                          </p:spTgt>
                                        </p:tgtEl>
                                        <p:attrNameLst>
                                          <p:attrName>style.visibility</p:attrName>
                                        </p:attrNameLst>
                                      </p:cBhvr>
                                      <p:to>
                                        <p:strVal val="visible"/>
                                      </p:to>
                                    </p:set>
                                    <p:anim calcmode="lin" valueType="num">
                                      <p:cBhvr additive="base">
                                        <p:cTn id="19"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additive="base">
                                        <p:cTn id="20" dur="1000" fill="hold"/>
                                        <p:tgtEl>
                                          <p:spTgt spid="30">
                                            <p:txEl>
                                              <p:pRg st="0" end="0"/>
                                            </p:txEl>
                                          </p:spTgt>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1000" fill="hold"/>
                                        <p:tgtEl>
                                          <p:spTgt spid="5"/>
                                        </p:tgtEl>
                                        <p:attrNameLst>
                                          <p:attrName>ppt_x</p:attrName>
                                        </p:attrNameLst>
                                      </p:cBhvr>
                                      <p:tavLst>
                                        <p:tav tm="0">
                                          <p:val>
                                            <p:strVal val="#ppt_x"/>
                                          </p:val>
                                        </p:tav>
                                        <p:tav tm="100000">
                                          <p:val>
                                            <p:strVal val="#ppt_x"/>
                                          </p:val>
                                        </p:tav>
                                      </p:tavLst>
                                    </p:anim>
                                    <p:anim calcmode="lin" valueType="num">
                                      <p:cBhvr additive="base">
                                        <p:cTn id="24" dur="1000" fill="hold"/>
                                        <p:tgtEl>
                                          <p:spTgt spid="5"/>
                                        </p:tgtEl>
                                        <p:attrNameLst>
                                          <p:attrName>ppt_y</p:attrName>
                                        </p:attrNameLst>
                                      </p:cBhvr>
                                      <p:tavLst>
                                        <p:tav tm="0">
                                          <p:val>
                                            <p:strVal val="0-#ppt_h/2"/>
                                          </p:val>
                                        </p:tav>
                                        <p:tav tm="100000">
                                          <p:val>
                                            <p:strVal val="#ppt_y"/>
                                          </p:val>
                                        </p:tav>
                                      </p:tavLst>
                                    </p:anim>
                                  </p:childTnLst>
                                </p:cTn>
                              </p:par>
                              <p:par>
                                <p:cTn id="25" presetID="45" presetClass="entr" presetSubtype="0" fill="hold" grpId="1" nodeType="withEffect">
                                  <p:stCondLst>
                                    <p:cond delay="0"/>
                                  </p:stCondLst>
                                  <p:childTnLst>
                                    <p:set>
                                      <p:cBhvr>
                                        <p:cTn id="26" dur="1" fill="hold">
                                          <p:stCondLst>
                                            <p:cond delay="0"/>
                                          </p:stCondLst>
                                        </p:cTn>
                                        <p:tgtEl>
                                          <p:spTgt spid="29">
                                            <p:txEl>
                                              <p:pRg st="0" end="0"/>
                                            </p:txEl>
                                          </p:spTgt>
                                        </p:tgtEl>
                                        <p:attrNameLst>
                                          <p:attrName>style.visibility</p:attrName>
                                        </p:attrNameLst>
                                      </p:cBhvr>
                                      <p:to>
                                        <p:strVal val="visible"/>
                                      </p:to>
                                    </p:set>
                                    <p:animEffect transition="in" filter="fade">
                                      <p:cBhvr>
                                        <p:cTn id="27" dur="1000"/>
                                        <p:tgtEl>
                                          <p:spTgt spid="29">
                                            <p:txEl>
                                              <p:pRg st="0" end="0"/>
                                            </p:txEl>
                                          </p:spTgt>
                                        </p:tgtEl>
                                      </p:cBhvr>
                                    </p:animEffect>
                                    <p:anim calcmode="lin" valueType="num">
                                      <p:cBhvr>
                                        <p:cTn id="28" dur="1000" fill="hold"/>
                                        <p:tgtEl>
                                          <p:spTgt spid="29">
                                            <p:txEl>
                                              <p:pRg st="0" end="0"/>
                                            </p:txEl>
                                          </p:spTgt>
                                        </p:tgtEl>
                                        <p:attrNameLst>
                                          <p:attrName>ppt_w</p:attrName>
                                        </p:attrNameLst>
                                      </p:cBhvr>
                                      <p:tavLst>
                                        <p:tav tm="0" fmla="#ppt_w*sin(2.5*pi*$)">
                                          <p:val>
                                            <p:fltVal val="0"/>
                                          </p:val>
                                        </p:tav>
                                        <p:tav tm="100000">
                                          <p:val>
                                            <p:fltVal val="1"/>
                                          </p:val>
                                        </p:tav>
                                      </p:tavLst>
                                    </p:anim>
                                    <p:anim calcmode="lin" valueType="num">
                                      <p:cBhvr>
                                        <p:cTn id="29" dur="1000" fill="hold"/>
                                        <p:tgtEl>
                                          <p:spTgt spid="29">
                                            <p:txEl>
                                              <p:pRg st="0" end="0"/>
                                            </p:txEl>
                                          </p:spTgt>
                                        </p:tgtEl>
                                        <p:attrNameLst>
                                          <p:attrName>ppt_h</p:attrName>
                                        </p:attrNameLst>
                                      </p:cBhvr>
                                      <p:tavLst>
                                        <p:tav tm="0">
                                          <p:val>
                                            <p:strVal val="#ppt_h"/>
                                          </p:val>
                                        </p:tav>
                                        <p:tav tm="100000">
                                          <p:val>
                                            <p:strVal val="#ppt_h"/>
                                          </p:val>
                                        </p:tav>
                                      </p:tavLst>
                                    </p:anim>
                                  </p:childTnLst>
                                </p:cTn>
                              </p:par>
                              <p:par>
                                <p:cTn id="30" presetID="45" presetClass="entr" presetSubtype="0" fill="hold" grpId="1" nodeType="withEffect">
                                  <p:stCondLst>
                                    <p:cond delay="0"/>
                                  </p:stCondLst>
                                  <p:childTnLst>
                                    <p:set>
                                      <p:cBhvr>
                                        <p:cTn id="31" dur="1" fill="hold">
                                          <p:stCondLst>
                                            <p:cond delay="0"/>
                                          </p:stCondLst>
                                        </p:cTn>
                                        <p:tgtEl>
                                          <p:spTgt spid="30">
                                            <p:txEl>
                                              <p:pRg st="0" end="0"/>
                                            </p:txEl>
                                          </p:spTgt>
                                        </p:tgtEl>
                                        <p:attrNameLst>
                                          <p:attrName>style.visibility</p:attrName>
                                        </p:attrNameLst>
                                      </p:cBhvr>
                                      <p:to>
                                        <p:strVal val="visible"/>
                                      </p:to>
                                    </p:set>
                                    <p:animEffect transition="in" filter="fade">
                                      <p:cBhvr>
                                        <p:cTn id="32" dur="1000"/>
                                        <p:tgtEl>
                                          <p:spTgt spid="30">
                                            <p:txEl>
                                              <p:pRg st="0" end="0"/>
                                            </p:txEl>
                                          </p:spTgt>
                                        </p:tgtEl>
                                      </p:cBhvr>
                                    </p:animEffect>
                                    <p:anim calcmode="lin" valueType="num">
                                      <p:cBhvr>
                                        <p:cTn id="33" dur="1000" fill="hold"/>
                                        <p:tgtEl>
                                          <p:spTgt spid="30">
                                            <p:txEl>
                                              <p:pRg st="0" end="0"/>
                                            </p:txEl>
                                          </p:spTgt>
                                        </p:tgtEl>
                                        <p:attrNameLst>
                                          <p:attrName>ppt_w</p:attrName>
                                        </p:attrNameLst>
                                      </p:cBhvr>
                                      <p:tavLst>
                                        <p:tav tm="0" fmla="#ppt_w*sin(2.5*pi*$)">
                                          <p:val>
                                            <p:fltVal val="0"/>
                                          </p:val>
                                        </p:tav>
                                        <p:tav tm="100000">
                                          <p:val>
                                            <p:fltVal val="1"/>
                                          </p:val>
                                        </p:tav>
                                      </p:tavLst>
                                    </p:anim>
                                    <p:anim calcmode="lin" valueType="num">
                                      <p:cBhvr>
                                        <p:cTn id="34" dur="1000" fill="hold"/>
                                        <p:tgtEl>
                                          <p:spTgt spid="30">
                                            <p:txEl>
                                              <p:pRg st="0" end="0"/>
                                            </p:txEl>
                                          </p:spTgt>
                                        </p:tgtEl>
                                        <p:attrNameLst>
                                          <p:attrName>ppt_h</p:attrName>
                                        </p:attrNameLst>
                                      </p:cBhvr>
                                      <p:tavLst>
                                        <p:tav tm="0">
                                          <p:val>
                                            <p:strVal val="#ppt_h"/>
                                          </p:val>
                                        </p:tav>
                                        <p:tav tm="100000">
                                          <p:val>
                                            <p:strVal val="#ppt_h"/>
                                          </p:val>
                                        </p:tav>
                                      </p:tavLst>
                                    </p:anim>
                                  </p:childTnLst>
                                </p:cTn>
                              </p:par>
                              <p:par>
                                <p:cTn id="35" presetID="45" presetClass="entr" presetSubtype="0" fill="hold" grpId="1"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fade">
                                      <p:cBhvr>
                                        <p:cTn id="37" dur="1000"/>
                                        <p:tgtEl>
                                          <p:spTgt spid="5"/>
                                        </p:tgtEl>
                                      </p:cBhvr>
                                    </p:animEffect>
                                    <p:anim calcmode="lin" valueType="num">
                                      <p:cBhvr>
                                        <p:cTn id="38" dur="1000" fill="hold"/>
                                        <p:tgtEl>
                                          <p:spTgt spid="5"/>
                                        </p:tgtEl>
                                        <p:attrNameLst>
                                          <p:attrName>ppt_w</p:attrName>
                                        </p:attrNameLst>
                                      </p:cBhvr>
                                      <p:tavLst>
                                        <p:tav tm="0" fmla="#ppt_w*sin(2.5*pi*$)">
                                          <p:val>
                                            <p:fltVal val="0"/>
                                          </p:val>
                                        </p:tav>
                                        <p:tav tm="100000">
                                          <p:val>
                                            <p:fltVal val="1"/>
                                          </p:val>
                                        </p:tav>
                                      </p:tavLst>
                                    </p:anim>
                                    <p:anim calcmode="lin" valueType="num">
                                      <p:cBhvr>
                                        <p:cTn id="39" dur="1000" fill="hold"/>
                                        <p:tgtEl>
                                          <p:spTgt spid="5"/>
                                        </p:tgtEl>
                                        <p:attrNameLst>
                                          <p:attrName>ppt_h</p:attrName>
                                        </p:attrNameLst>
                                      </p:cBhvr>
                                      <p:tavLst>
                                        <p:tav tm="0">
                                          <p:val>
                                            <p:strVal val="#ppt_h"/>
                                          </p:val>
                                        </p:tav>
                                        <p:tav tm="100000">
                                          <p:val>
                                            <p:strVal val="#ppt_h"/>
                                          </p:val>
                                        </p:tav>
                                      </p:tavLst>
                                    </p:anim>
                                  </p:childTnLst>
                                </p:cTn>
                              </p:par>
                            </p:childTnLst>
                          </p:cTn>
                        </p:par>
                        <p:par>
                          <p:cTn id="40" fill="hold">
                            <p:stCondLst>
                              <p:cond delay="2000"/>
                            </p:stCondLst>
                            <p:childTnLst>
                              <p:par>
                                <p:cTn id="41" presetID="2" presetClass="entr" presetSubtype="1" decel="100000" fill="hold" grpId="0" nodeType="afterEffect">
                                  <p:stCondLst>
                                    <p:cond delay="0"/>
                                  </p:stCondLst>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10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44" dur="1000" fill="hold"/>
                                        <p:tgtEl>
                                          <p:spTgt spid="33">
                                            <p:txEl>
                                              <p:pRg st="0" end="0"/>
                                            </p:txEl>
                                          </p:spTgt>
                                        </p:tgtEl>
                                        <p:attrNameLst>
                                          <p:attrName>ppt_y</p:attrName>
                                        </p:attrNameLst>
                                      </p:cBhvr>
                                      <p:tavLst>
                                        <p:tav tm="0">
                                          <p:val>
                                            <p:strVal val="0-#ppt_h/2"/>
                                          </p:val>
                                        </p:tav>
                                        <p:tav tm="100000">
                                          <p:val>
                                            <p:strVal val="#ppt_y"/>
                                          </p:val>
                                        </p:tav>
                                      </p:tavLst>
                                    </p:anim>
                                  </p:childTnLst>
                                </p:cTn>
                              </p:par>
                              <p:par>
                                <p:cTn id="45" presetID="2" presetClass="entr" presetSubtype="1" decel="100000" fill="hold" grpId="0" nodeType="withEffect">
                                  <p:stCondLst>
                                    <p:cond delay="0"/>
                                  </p:stCondLst>
                                  <p:childTnLst>
                                    <p:set>
                                      <p:cBhvr>
                                        <p:cTn id="46" dur="1" fill="hold">
                                          <p:stCondLst>
                                            <p:cond delay="0"/>
                                          </p:stCondLst>
                                        </p:cTn>
                                        <p:tgtEl>
                                          <p:spTgt spid="34">
                                            <p:txEl>
                                              <p:pRg st="0" end="0"/>
                                            </p:txEl>
                                          </p:spTgt>
                                        </p:tgtEl>
                                        <p:attrNameLst>
                                          <p:attrName>style.visibility</p:attrName>
                                        </p:attrNameLst>
                                      </p:cBhvr>
                                      <p:to>
                                        <p:strVal val="visible"/>
                                      </p:to>
                                    </p:set>
                                    <p:anim calcmode="lin" valueType="num">
                                      <p:cBhvr additive="base">
                                        <p:cTn id="47" dur="1000" fill="hold"/>
                                        <p:tgtEl>
                                          <p:spTgt spid="34">
                                            <p:txEl>
                                              <p:pRg st="0" end="0"/>
                                            </p:txEl>
                                          </p:spTgt>
                                        </p:tgtEl>
                                        <p:attrNameLst>
                                          <p:attrName>ppt_x</p:attrName>
                                        </p:attrNameLst>
                                      </p:cBhvr>
                                      <p:tavLst>
                                        <p:tav tm="0">
                                          <p:val>
                                            <p:strVal val="#ppt_x"/>
                                          </p:val>
                                        </p:tav>
                                        <p:tav tm="100000">
                                          <p:val>
                                            <p:strVal val="#ppt_x"/>
                                          </p:val>
                                        </p:tav>
                                      </p:tavLst>
                                    </p:anim>
                                    <p:anim calcmode="lin" valueType="num">
                                      <p:cBhvr additive="base">
                                        <p:cTn id="48" dur="1000" fill="hold"/>
                                        <p:tgtEl>
                                          <p:spTgt spid="34">
                                            <p:txEl>
                                              <p:pRg st="0" end="0"/>
                                            </p:txEl>
                                          </p:spTgt>
                                        </p:tgtEl>
                                        <p:attrNameLst>
                                          <p:attrName>ppt_y</p:attrName>
                                        </p:attrNameLst>
                                      </p:cBhvr>
                                      <p:tavLst>
                                        <p:tav tm="0">
                                          <p:val>
                                            <p:strVal val="0-#ppt_h/2"/>
                                          </p:val>
                                        </p:tav>
                                        <p:tav tm="100000">
                                          <p:val>
                                            <p:strVal val="#ppt_y"/>
                                          </p:val>
                                        </p:tav>
                                      </p:tavLst>
                                    </p:anim>
                                  </p:childTnLst>
                                </p:cTn>
                              </p:par>
                              <p:par>
                                <p:cTn id="49" presetID="2" presetClass="entr" presetSubtype="1" decel="10000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 calcmode="lin" valueType="num">
                                      <p:cBhvr additive="base">
                                        <p:cTn id="51" dur="1000" fill="hold"/>
                                        <p:tgtEl>
                                          <p:spTgt spid="10"/>
                                        </p:tgtEl>
                                        <p:attrNameLst>
                                          <p:attrName>ppt_x</p:attrName>
                                        </p:attrNameLst>
                                      </p:cBhvr>
                                      <p:tavLst>
                                        <p:tav tm="0">
                                          <p:val>
                                            <p:strVal val="#ppt_x"/>
                                          </p:val>
                                        </p:tav>
                                        <p:tav tm="100000">
                                          <p:val>
                                            <p:strVal val="#ppt_x"/>
                                          </p:val>
                                        </p:tav>
                                      </p:tavLst>
                                    </p:anim>
                                    <p:anim calcmode="lin" valueType="num">
                                      <p:cBhvr additive="base">
                                        <p:cTn id="52" dur="1000" fill="hold"/>
                                        <p:tgtEl>
                                          <p:spTgt spid="10"/>
                                        </p:tgtEl>
                                        <p:attrNameLst>
                                          <p:attrName>ppt_y</p:attrName>
                                        </p:attrNameLst>
                                      </p:cBhvr>
                                      <p:tavLst>
                                        <p:tav tm="0">
                                          <p:val>
                                            <p:strVal val="0-#ppt_h/2"/>
                                          </p:val>
                                        </p:tav>
                                        <p:tav tm="100000">
                                          <p:val>
                                            <p:strVal val="#ppt_y"/>
                                          </p:val>
                                        </p:tav>
                                      </p:tavLst>
                                    </p:anim>
                                  </p:childTnLst>
                                </p:cTn>
                              </p:par>
                              <p:par>
                                <p:cTn id="53" presetID="45" presetClass="entr" presetSubtype="0" fill="hold" grpId="1" nodeType="withEffect">
                                  <p:stCondLst>
                                    <p:cond delay="0"/>
                                  </p:stCondLst>
                                  <p:childTnLst>
                                    <p:set>
                                      <p:cBhvr>
                                        <p:cTn id="54" dur="1" fill="hold">
                                          <p:stCondLst>
                                            <p:cond delay="0"/>
                                          </p:stCondLst>
                                        </p:cTn>
                                        <p:tgtEl>
                                          <p:spTgt spid="33">
                                            <p:txEl>
                                              <p:pRg st="0" end="0"/>
                                            </p:txEl>
                                          </p:spTgt>
                                        </p:tgtEl>
                                        <p:attrNameLst>
                                          <p:attrName>style.visibility</p:attrName>
                                        </p:attrNameLst>
                                      </p:cBhvr>
                                      <p:to>
                                        <p:strVal val="visible"/>
                                      </p:to>
                                    </p:set>
                                    <p:animEffect transition="in" filter="fade">
                                      <p:cBhvr>
                                        <p:cTn id="55" dur="1000"/>
                                        <p:tgtEl>
                                          <p:spTgt spid="33">
                                            <p:txEl>
                                              <p:pRg st="0" end="0"/>
                                            </p:txEl>
                                          </p:spTgt>
                                        </p:tgtEl>
                                      </p:cBhvr>
                                    </p:animEffect>
                                    <p:anim calcmode="lin" valueType="num">
                                      <p:cBhvr>
                                        <p:cTn id="56" dur="1000" fill="hold"/>
                                        <p:tgtEl>
                                          <p:spTgt spid="33">
                                            <p:txEl>
                                              <p:pRg st="0" end="0"/>
                                            </p:txEl>
                                          </p:spTgt>
                                        </p:tgtEl>
                                        <p:attrNameLst>
                                          <p:attrName>ppt_w</p:attrName>
                                        </p:attrNameLst>
                                      </p:cBhvr>
                                      <p:tavLst>
                                        <p:tav tm="0" fmla="#ppt_w*sin(2.5*pi*$)">
                                          <p:val>
                                            <p:fltVal val="0"/>
                                          </p:val>
                                        </p:tav>
                                        <p:tav tm="100000">
                                          <p:val>
                                            <p:fltVal val="1"/>
                                          </p:val>
                                        </p:tav>
                                      </p:tavLst>
                                    </p:anim>
                                    <p:anim calcmode="lin" valueType="num">
                                      <p:cBhvr>
                                        <p:cTn id="57" dur="1000" fill="hold"/>
                                        <p:tgtEl>
                                          <p:spTgt spid="33">
                                            <p:txEl>
                                              <p:pRg st="0" end="0"/>
                                            </p:txEl>
                                          </p:spTgt>
                                        </p:tgtEl>
                                        <p:attrNameLst>
                                          <p:attrName>ppt_h</p:attrName>
                                        </p:attrNameLst>
                                      </p:cBhvr>
                                      <p:tavLst>
                                        <p:tav tm="0">
                                          <p:val>
                                            <p:strVal val="#ppt_h"/>
                                          </p:val>
                                        </p:tav>
                                        <p:tav tm="100000">
                                          <p:val>
                                            <p:strVal val="#ppt_h"/>
                                          </p:val>
                                        </p:tav>
                                      </p:tavLst>
                                    </p:anim>
                                  </p:childTnLst>
                                </p:cTn>
                              </p:par>
                              <p:par>
                                <p:cTn id="58" presetID="45" presetClass="entr" presetSubtype="0" fill="hold" grpId="1" nodeType="withEffect">
                                  <p:stCondLst>
                                    <p:cond delay="0"/>
                                  </p:stCondLst>
                                  <p:childTnLst>
                                    <p:set>
                                      <p:cBhvr>
                                        <p:cTn id="59" dur="1" fill="hold">
                                          <p:stCondLst>
                                            <p:cond delay="0"/>
                                          </p:stCondLst>
                                        </p:cTn>
                                        <p:tgtEl>
                                          <p:spTgt spid="34">
                                            <p:txEl>
                                              <p:pRg st="0" end="0"/>
                                            </p:txEl>
                                          </p:spTgt>
                                        </p:tgtEl>
                                        <p:attrNameLst>
                                          <p:attrName>style.visibility</p:attrName>
                                        </p:attrNameLst>
                                      </p:cBhvr>
                                      <p:to>
                                        <p:strVal val="visible"/>
                                      </p:to>
                                    </p:set>
                                    <p:animEffect transition="in" filter="fade">
                                      <p:cBhvr>
                                        <p:cTn id="60" dur="1000"/>
                                        <p:tgtEl>
                                          <p:spTgt spid="34">
                                            <p:txEl>
                                              <p:pRg st="0" end="0"/>
                                            </p:txEl>
                                          </p:spTgt>
                                        </p:tgtEl>
                                      </p:cBhvr>
                                    </p:animEffect>
                                    <p:anim calcmode="lin" valueType="num">
                                      <p:cBhvr>
                                        <p:cTn id="61" dur="1000" fill="hold"/>
                                        <p:tgtEl>
                                          <p:spTgt spid="34">
                                            <p:txEl>
                                              <p:pRg st="0" end="0"/>
                                            </p:txEl>
                                          </p:spTgt>
                                        </p:tgtEl>
                                        <p:attrNameLst>
                                          <p:attrName>ppt_w</p:attrName>
                                        </p:attrNameLst>
                                      </p:cBhvr>
                                      <p:tavLst>
                                        <p:tav tm="0" fmla="#ppt_w*sin(2.5*pi*$)">
                                          <p:val>
                                            <p:fltVal val="0"/>
                                          </p:val>
                                        </p:tav>
                                        <p:tav tm="100000">
                                          <p:val>
                                            <p:fltVal val="1"/>
                                          </p:val>
                                        </p:tav>
                                      </p:tavLst>
                                    </p:anim>
                                    <p:anim calcmode="lin" valueType="num">
                                      <p:cBhvr>
                                        <p:cTn id="62" dur="1000" fill="hold"/>
                                        <p:tgtEl>
                                          <p:spTgt spid="34">
                                            <p:txEl>
                                              <p:pRg st="0" end="0"/>
                                            </p:txEl>
                                          </p:spTgt>
                                        </p:tgtEl>
                                        <p:attrNameLst>
                                          <p:attrName>ppt_h</p:attrName>
                                        </p:attrNameLst>
                                      </p:cBhvr>
                                      <p:tavLst>
                                        <p:tav tm="0">
                                          <p:val>
                                            <p:strVal val="#ppt_h"/>
                                          </p:val>
                                        </p:tav>
                                        <p:tav tm="100000">
                                          <p:val>
                                            <p:strVal val="#ppt_h"/>
                                          </p:val>
                                        </p:tav>
                                      </p:tavLst>
                                    </p:anim>
                                  </p:childTnLst>
                                </p:cTn>
                              </p:par>
                              <p:par>
                                <p:cTn id="63" presetID="45" presetClass="entr" presetSubtype="0" fill="hold" grpId="1"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1000"/>
                                        <p:tgtEl>
                                          <p:spTgt spid="10"/>
                                        </p:tgtEl>
                                      </p:cBhvr>
                                    </p:animEffect>
                                    <p:anim calcmode="lin" valueType="num">
                                      <p:cBhvr>
                                        <p:cTn id="66" dur="1000" fill="hold"/>
                                        <p:tgtEl>
                                          <p:spTgt spid="10"/>
                                        </p:tgtEl>
                                        <p:attrNameLst>
                                          <p:attrName>ppt_w</p:attrName>
                                        </p:attrNameLst>
                                      </p:cBhvr>
                                      <p:tavLst>
                                        <p:tav tm="0" fmla="#ppt_w*sin(2.5*pi*$)">
                                          <p:val>
                                            <p:fltVal val="0"/>
                                          </p:val>
                                        </p:tav>
                                        <p:tav tm="100000">
                                          <p:val>
                                            <p:fltVal val="1"/>
                                          </p:val>
                                        </p:tav>
                                      </p:tavLst>
                                    </p:anim>
                                    <p:anim calcmode="lin" valueType="num">
                                      <p:cBhvr>
                                        <p:cTn id="67" dur="1000" fill="hold"/>
                                        <p:tgtEl>
                                          <p:spTgt spid="10"/>
                                        </p:tgtEl>
                                        <p:attrNameLst>
                                          <p:attrName>ppt_h</p:attrName>
                                        </p:attrNameLst>
                                      </p:cBhvr>
                                      <p:tavLst>
                                        <p:tav tm="0">
                                          <p:val>
                                            <p:strVal val="#ppt_h"/>
                                          </p:val>
                                        </p:tav>
                                        <p:tav tm="100000">
                                          <p:val>
                                            <p:strVal val="#ppt_h"/>
                                          </p:val>
                                        </p:tav>
                                      </p:tavLst>
                                    </p:anim>
                                  </p:childTnLst>
                                </p:cTn>
                              </p:par>
                            </p:childTnLst>
                          </p:cTn>
                        </p:par>
                        <p:par>
                          <p:cTn id="68" fill="hold">
                            <p:stCondLst>
                              <p:cond delay="3000"/>
                            </p:stCondLst>
                            <p:childTnLst>
                              <p:par>
                                <p:cTn id="69" presetID="2" presetClass="entr" presetSubtype="1" decel="100000" fill="hold" grpId="0" nodeType="afterEffect">
                                  <p:stCondLst>
                                    <p:cond delay="0"/>
                                  </p:stCondLst>
                                  <p:childTnLst>
                                    <p:set>
                                      <p:cBhvr>
                                        <p:cTn id="70" dur="1" fill="hold">
                                          <p:stCondLst>
                                            <p:cond delay="0"/>
                                          </p:stCondLst>
                                        </p:cTn>
                                        <p:tgtEl>
                                          <p:spTgt spid="31">
                                            <p:txEl>
                                              <p:pRg st="0" end="0"/>
                                            </p:txEl>
                                          </p:spTgt>
                                        </p:tgtEl>
                                        <p:attrNameLst>
                                          <p:attrName>style.visibility</p:attrName>
                                        </p:attrNameLst>
                                      </p:cBhvr>
                                      <p:to>
                                        <p:strVal val="visible"/>
                                      </p:to>
                                    </p:set>
                                    <p:anim calcmode="lin" valueType="num">
                                      <p:cBhvr additive="base">
                                        <p:cTn id="71"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additive="base">
                                        <p:cTn id="72" dur="1000" fill="hold"/>
                                        <p:tgtEl>
                                          <p:spTgt spid="31">
                                            <p:txEl>
                                              <p:pRg st="0" end="0"/>
                                            </p:txEl>
                                          </p:spTgt>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2">
                                            <p:txEl>
                                              <p:pRg st="0" end="0"/>
                                            </p:txEl>
                                          </p:spTgt>
                                        </p:tgtEl>
                                        <p:attrNameLst>
                                          <p:attrName>style.visibility</p:attrName>
                                        </p:attrNameLst>
                                      </p:cBhvr>
                                      <p:to>
                                        <p:strVal val="visible"/>
                                      </p:to>
                                    </p:set>
                                    <p:anim calcmode="lin" valueType="num">
                                      <p:cBhvr additive="base">
                                        <p:cTn id="7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additive="base">
                                        <p:cTn id="76" dur="1000" fill="hold"/>
                                        <p:tgtEl>
                                          <p:spTgt spid="32">
                                            <p:txEl>
                                              <p:pRg st="0" end="0"/>
                                            </p:txEl>
                                          </p:spTgt>
                                        </p:tgtEl>
                                        <p:attrNameLst>
                                          <p:attrName>ppt_y</p:attrName>
                                        </p:attrNameLst>
                                      </p:cBhvr>
                                      <p:tavLst>
                                        <p:tav tm="0">
                                          <p:val>
                                            <p:strVal val="0-#ppt_h/2"/>
                                          </p:val>
                                        </p:tav>
                                        <p:tav tm="100000">
                                          <p:val>
                                            <p:strVal val="#ppt_y"/>
                                          </p:val>
                                        </p:tav>
                                      </p:tavLst>
                                    </p:anim>
                                  </p:childTnLst>
                                </p:cTn>
                              </p:par>
                              <p:par>
                                <p:cTn id="77" presetID="2" presetClass="entr" presetSubtype="1" decel="100000" fill="hold" grpId="0" nodeType="withEffect">
                                  <p:stCondLst>
                                    <p:cond delay="0"/>
                                  </p:stCondLst>
                                  <p:childTnLst>
                                    <p:set>
                                      <p:cBhvr>
                                        <p:cTn id="78" dur="1" fill="hold">
                                          <p:stCondLst>
                                            <p:cond delay="0"/>
                                          </p:stCondLst>
                                        </p:cTn>
                                        <p:tgtEl>
                                          <p:spTgt spid="9"/>
                                        </p:tgtEl>
                                        <p:attrNameLst>
                                          <p:attrName>style.visibility</p:attrName>
                                        </p:attrNameLst>
                                      </p:cBhvr>
                                      <p:to>
                                        <p:strVal val="visible"/>
                                      </p:to>
                                    </p:set>
                                    <p:anim calcmode="lin" valueType="num">
                                      <p:cBhvr additive="base">
                                        <p:cTn id="79" dur="1000" fill="hold"/>
                                        <p:tgtEl>
                                          <p:spTgt spid="9"/>
                                        </p:tgtEl>
                                        <p:attrNameLst>
                                          <p:attrName>ppt_x</p:attrName>
                                        </p:attrNameLst>
                                      </p:cBhvr>
                                      <p:tavLst>
                                        <p:tav tm="0">
                                          <p:val>
                                            <p:strVal val="#ppt_x"/>
                                          </p:val>
                                        </p:tav>
                                        <p:tav tm="100000">
                                          <p:val>
                                            <p:strVal val="#ppt_x"/>
                                          </p:val>
                                        </p:tav>
                                      </p:tavLst>
                                    </p:anim>
                                    <p:anim calcmode="lin" valueType="num">
                                      <p:cBhvr additive="base">
                                        <p:cTn id="80" dur="1000" fill="hold"/>
                                        <p:tgtEl>
                                          <p:spTgt spid="9"/>
                                        </p:tgtEl>
                                        <p:attrNameLst>
                                          <p:attrName>ppt_y</p:attrName>
                                        </p:attrNameLst>
                                      </p:cBhvr>
                                      <p:tavLst>
                                        <p:tav tm="0">
                                          <p:val>
                                            <p:strVal val="0-#ppt_h/2"/>
                                          </p:val>
                                        </p:tav>
                                        <p:tav tm="100000">
                                          <p:val>
                                            <p:strVal val="#ppt_y"/>
                                          </p:val>
                                        </p:tav>
                                      </p:tavLst>
                                    </p:anim>
                                  </p:childTnLst>
                                </p:cTn>
                              </p:par>
                              <p:par>
                                <p:cTn id="81" presetID="45" presetClass="entr" presetSubtype="0" fill="hold" grpId="1" nodeType="withEffect">
                                  <p:stCondLst>
                                    <p:cond delay="0"/>
                                  </p:stCondLst>
                                  <p:childTnLst>
                                    <p:set>
                                      <p:cBhvr>
                                        <p:cTn id="82" dur="1" fill="hold">
                                          <p:stCondLst>
                                            <p:cond delay="0"/>
                                          </p:stCondLst>
                                        </p:cTn>
                                        <p:tgtEl>
                                          <p:spTgt spid="31">
                                            <p:txEl>
                                              <p:pRg st="0" end="0"/>
                                            </p:txEl>
                                          </p:spTgt>
                                        </p:tgtEl>
                                        <p:attrNameLst>
                                          <p:attrName>style.visibility</p:attrName>
                                        </p:attrNameLst>
                                      </p:cBhvr>
                                      <p:to>
                                        <p:strVal val="visible"/>
                                      </p:to>
                                    </p:set>
                                    <p:animEffect transition="in" filter="fade">
                                      <p:cBhvr>
                                        <p:cTn id="83" dur="1000"/>
                                        <p:tgtEl>
                                          <p:spTgt spid="31">
                                            <p:txEl>
                                              <p:pRg st="0" end="0"/>
                                            </p:txEl>
                                          </p:spTgt>
                                        </p:tgtEl>
                                      </p:cBhvr>
                                    </p:animEffect>
                                    <p:anim calcmode="lin" valueType="num">
                                      <p:cBhvr>
                                        <p:cTn id="84" dur="1000" fill="hold"/>
                                        <p:tgtEl>
                                          <p:spTgt spid="31">
                                            <p:txEl>
                                              <p:pRg st="0" end="0"/>
                                            </p:txEl>
                                          </p:spTgt>
                                        </p:tgtEl>
                                        <p:attrNameLst>
                                          <p:attrName>ppt_w</p:attrName>
                                        </p:attrNameLst>
                                      </p:cBhvr>
                                      <p:tavLst>
                                        <p:tav tm="0" fmla="#ppt_w*sin(2.5*pi*$)">
                                          <p:val>
                                            <p:fltVal val="0"/>
                                          </p:val>
                                        </p:tav>
                                        <p:tav tm="100000">
                                          <p:val>
                                            <p:fltVal val="1"/>
                                          </p:val>
                                        </p:tav>
                                      </p:tavLst>
                                    </p:anim>
                                    <p:anim calcmode="lin" valueType="num">
                                      <p:cBhvr>
                                        <p:cTn id="85" dur="1000" fill="hold"/>
                                        <p:tgtEl>
                                          <p:spTgt spid="31">
                                            <p:txEl>
                                              <p:pRg st="0" end="0"/>
                                            </p:txEl>
                                          </p:spTgt>
                                        </p:tgtEl>
                                        <p:attrNameLst>
                                          <p:attrName>ppt_h</p:attrName>
                                        </p:attrNameLst>
                                      </p:cBhvr>
                                      <p:tavLst>
                                        <p:tav tm="0">
                                          <p:val>
                                            <p:strVal val="#ppt_h"/>
                                          </p:val>
                                        </p:tav>
                                        <p:tav tm="100000">
                                          <p:val>
                                            <p:strVal val="#ppt_h"/>
                                          </p:val>
                                        </p:tav>
                                      </p:tavLst>
                                    </p:anim>
                                  </p:childTnLst>
                                </p:cTn>
                              </p:par>
                              <p:par>
                                <p:cTn id="86" presetID="45" presetClass="entr" presetSubtype="0" fill="hold" grpId="1" nodeType="withEffect">
                                  <p:stCondLst>
                                    <p:cond delay="0"/>
                                  </p:stCondLst>
                                  <p:childTnLst>
                                    <p:set>
                                      <p:cBhvr>
                                        <p:cTn id="87" dur="1" fill="hold">
                                          <p:stCondLst>
                                            <p:cond delay="0"/>
                                          </p:stCondLst>
                                        </p:cTn>
                                        <p:tgtEl>
                                          <p:spTgt spid="32">
                                            <p:txEl>
                                              <p:pRg st="0" end="0"/>
                                            </p:txEl>
                                          </p:spTgt>
                                        </p:tgtEl>
                                        <p:attrNameLst>
                                          <p:attrName>style.visibility</p:attrName>
                                        </p:attrNameLst>
                                      </p:cBhvr>
                                      <p:to>
                                        <p:strVal val="visible"/>
                                      </p:to>
                                    </p:set>
                                    <p:animEffect transition="in" filter="fade">
                                      <p:cBhvr>
                                        <p:cTn id="88" dur="1000"/>
                                        <p:tgtEl>
                                          <p:spTgt spid="32">
                                            <p:txEl>
                                              <p:pRg st="0" end="0"/>
                                            </p:txEl>
                                          </p:spTgt>
                                        </p:tgtEl>
                                      </p:cBhvr>
                                    </p:animEffect>
                                    <p:anim calcmode="lin" valueType="num">
                                      <p:cBhvr>
                                        <p:cTn id="89" dur="1000" fill="hold"/>
                                        <p:tgtEl>
                                          <p:spTgt spid="32">
                                            <p:txEl>
                                              <p:pRg st="0" end="0"/>
                                            </p:txEl>
                                          </p:spTgt>
                                        </p:tgtEl>
                                        <p:attrNameLst>
                                          <p:attrName>ppt_w</p:attrName>
                                        </p:attrNameLst>
                                      </p:cBhvr>
                                      <p:tavLst>
                                        <p:tav tm="0" fmla="#ppt_w*sin(2.5*pi*$)">
                                          <p:val>
                                            <p:fltVal val="0"/>
                                          </p:val>
                                        </p:tav>
                                        <p:tav tm="100000">
                                          <p:val>
                                            <p:fltVal val="1"/>
                                          </p:val>
                                        </p:tav>
                                      </p:tavLst>
                                    </p:anim>
                                    <p:anim calcmode="lin" valueType="num">
                                      <p:cBhvr>
                                        <p:cTn id="90" dur="1000" fill="hold"/>
                                        <p:tgtEl>
                                          <p:spTgt spid="32">
                                            <p:txEl>
                                              <p:pRg st="0" end="0"/>
                                            </p:txEl>
                                          </p:spTgt>
                                        </p:tgtEl>
                                        <p:attrNameLst>
                                          <p:attrName>ppt_h</p:attrName>
                                        </p:attrNameLst>
                                      </p:cBhvr>
                                      <p:tavLst>
                                        <p:tav tm="0">
                                          <p:val>
                                            <p:strVal val="#ppt_h"/>
                                          </p:val>
                                        </p:tav>
                                        <p:tav tm="100000">
                                          <p:val>
                                            <p:strVal val="#ppt_h"/>
                                          </p:val>
                                        </p:tav>
                                      </p:tavLst>
                                    </p:anim>
                                  </p:childTnLst>
                                </p:cTn>
                              </p:par>
                              <p:par>
                                <p:cTn id="91" presetID="45" presetClass="entr" presetSubtype="0" fill="hold" grpId="1" nodeType="withEffect">
                                  <p:stCondLst>
                                    <p:cond delay="0"/>
                                  </p:stCondLst>
                                  <p:childTnLst>
                                    <p:set>
                                      <p:cBhvr>
                                        <p:cTn id="92" dur="1" fill="hold">
                                          <p:stCondLst>
                                            <p:cond delay="0"/>
                                          </p:stCondLst>
                                        </p:cTn>
                                        <p:tgtEl>
                                          <p:spTgt spid="9"/>
                                        </p:tgtEl>
                                        <p:attrNameLst>
                                          <p:attrName>style.visibility</p:attrName>
                                        </p:attrNameLst>
                                      </p:cBhvr>
                                      <p:to>
                                        <p:strVal val="visible"/>
                                      </p:to>
                                    </p:set>
                                    <p:animEffect transition="in" filter="fade">
                                      <p:cBhvr>
                                        <p:cTn id="93" dur="1000"/>
                                        <p:tgtEl>
                                          <p:spTgt spid="9"/>
                                        </p:tgtEl>
                                      </p:cBhvr>
                                    </p:animEffect>
                                    <p:anim calcmode="lin" valueType="num">
                                      <p:cBhvr>
                                        <p:cTn id="94" dur="1000" fill="hold"/>
                                        <p:tgtEl>
                                          <p:spTgt spid="9"/>
                                        </p:tgtEl>
                                        <p:attrNameLst>
                                          <p:attrName>ppt_w</p:attrName>
                                        </p:attrNameLst>
                                      </p:cBhvr>
                                      <p:tavLst>
                                        <p:tav tm="0" fmla="#ppt_w*sin(2.5*pi*$)">
                                          <p:val>
                                            <p:fltVal val="0"/>
                                          </p:val>
                                        </p:tav>
                                        <p:tav tm="100000">
                                          <p:val>
                                            <p:fltVal val="1"/>
                                          </p:val>
                                        </p:tav>
                                      </p:tavLst>
                                    </p:anim>
                                    <p:anim calcmode="lin" valueType="num">
                                      <p:cBhvr>
                                        <p:cTn id="95" dur="1000" fill="hold"/>
                                        <p:tgtEl>
                                          <p:spTgt spid="9"/>
                                        </p:tgtEl>
                                        <p:attrNameLst>
                                          <p:attrName>ppt_h</p:attrName>
                                        </p:attrNameLst>
                                      </p:cBhvr>
                                      <p:tavLst>
                                        <p:tav tm="0">
                                          <p:val>
                                            <p:strVal val="#ppt_h"/>
                                          </p:val>
                                        </p:tav>
                                        <p:tav tm="100000">
                                          <p:val>
                                            <p:strVal val="#ppt_h"/>
                                          </p:val>
                                        </p:tav>
                                      </p:tavLst>
                                    </p:anim>
                                  </p:childTnLst>
                                </p:cTn>
                              </p:par>
                            </p:childTnLst>
                          </p:cTn>
                        </p:par>
                        <p:par>
                          <p:cTn id="96" fill="hold">
                            <p:stCondLst>
                              <p:cond delay="4000"/>
                            </p:stCondLst>
                            <p:childTnLst>
                              <p:par>
                                <p:cTn id="97" presetID="2" presetClass="entr" presetSubtype="1" decel="100000" fill="hold" grpId="0" nodeType="afterEffect">
                                  <p:stCondLst>
                                    <p:cond delay="0"/>
                                  </p:stCondLst>
                                  <p:childTnLst>
                                    <p:set>
                                      <p:cBhvr>
                                        <p:cTn id="98" dur="1" fill="hold">
                                          <p:stCondLst>
                                            <p:cond delay="0"/>
                                          </p:stCondLst>
                                        </p:cTn>
                                        <p:tgtEl>
                                          <p:spTgt spid="37">
                                            <p:txEl>
                                              <p:pRg st="0" end="0"/>
                                            </p:txEl>
                                          </p:spTgt>
                                        </p:tgtEl>
                                        <p:attrNameLst>
                                          <p:attrName>style.visibility</p:attrName>
                                        </p:attrNameLst>
                                      </p:cBhvr>
                                      <p:to>
                                        <p:strVal val="visible"/>
                                      </p:to>
                                    </p:set>
                                    <p:anim calcmode="lin" valueType="num">
                                      <p:cBhvr additive="base">
                                        <p:cTn id="99" dur="1000" fill="hold"/>
                                        <p:tgtEl>
                                          <p:spTgt spid="37">
                                            <p:txEl>
                                              <p:pRg st="0" end="0"/>
                                            </p:txEl>
                                          </p:spTgt>
                                        </p:tgtEl>
                                        <p:attrNameLst>
                                          <p:attrName>ppt_x</p:attrName>
                                        </p:attrNameLst>
                                      </p:cBhvr>
                                      <p:tavLst>
                                        <p:tav tm="0">
                                          <p:val>
                                            <p:strVal val="#ppt_x"/>
                                          </p:val>
                                        </p:tav>
                                        <p:tav tm="100000">
                                          <p:val>
                                            <p:strVal val="#ppt_x"/>
                                          </p:val>
                                        </p:tav>
                                      </p:tavLst>
                                    </p:anim>
                                    <p:anim calcmode="lin" valueType="num">
                                      <p:cBhvr additive="base">
                                        <p:cTn id="100"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101" presetID="2" presetClass="entr" presetSubtype="1" decel="100000" fill="hold" grpId="0" nodeType="withEffect">
                                  <p:stCondLst>
                                    <p:cond delay="0"/>
                                  </p:stCondLst>
                                  <p:childTnLst>
                                    <p:set>
                                      <p:cBhvr>
                                        <p:cTn id="102" dur="1" fill="hold">
                                          <p:stCondLst>
                                            <p:cond delay="0"/>
                                          </p:stCondLst>
                                        </p:cTn>
                                        <p:tgtEl>
                                          <p:spTgt spid="14"/>
                                        </p:tgtEl>
                                        <p:attrNameLst>
                                          <p:attrName>style.visibility</p:attrName>
                                        </p:attrNameLst>
                                      </p:cBhvr>
                                      <p:to>
                                        <p:strVal val="visible"/>
                                      </p:to>
                                    </p:set>
                                    <p:anim calcmode="lin" valueType="num">
                                      <p:cBhvr additive="base">
                                        <p:cTn id="103" dur="1000" fill="hold"/>
                                        <p:tgtEl>
                                          <p:spTgt spid="14"/>
                                        </p:tgtEl>
                                        <p:attrNameLst>
                                          <p:attrName>ppt_x</p:attrName>
                                        </p:attrNameLst>
                                      </p:cBhvr>
                                      <p:tavLst>
                                        <p:tav tm="0">
                                          <p:val>
                                            <p:strVal val="#ppt_x"/>
                                          </p:val>
                                        </p:tav>
                                        <p:tav tm="100000">
                                          <p:val>
                                            <p:strVal val="#ppt_x"/>
                                          </p:val>
                                        </p:tav>
                                      </p:tavLst>
                                    </p:anim>
                                    <p:anim calcmode="lin" valueType="num">
                                      <p:cBhvr additive="base">
                                        <p:cTn id="104" dur="1000" fill="hold"/>
                                        <p:tgtEl>
                                          <p:spTgt spid="14"/>
                                        </p:tgtEl>
                                        <p:attrNameLst>
                                          <p:attrName>ppt_y</p:attrName>
                                        </p:attrNameLst>
                                      </p:cBhvr>
                                      <p:tavLst>
                                        <p:tav tm="0">
                                          <p:val>
                                            <p:strVal val="0-#ppt_h/2"/>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37">
                                            <p:txEl>
                                              <p:pRg st="0" end="0"/>
                                            </p:txEl>
                                          </p:spTgt>
                                        </p:tgtEl>
                                        <p:attrNameLst>
                                          <p:attrName>style.visibility</p:attrName>
                                        </p:attrNameLst>
                                      </p:cBhvr>
                                      <p:to>
                                        <p:strVal val="visible"/>
                                      </p:to>
                                    </p:set>
                                    <p:animEffect transition="in" filter="fade">
                                      <p:cBhvr>
                                        <p:cTn id="107" dur="1000"/>
                                        <p:tgtEl>
                                          <p:spTgt spid="37">
                                            <p:txEl>
                                              <p:pRg st="0" end="0"/>
                                            </p:txEl>
                                          </p:spTgt>
                                        </p:tgtEl>
                                      </p:cBhvr>
                                    </p:animEffect>
                                    <p:anim calcmode="lin" valueType="num">
                                      <p:cBhvr>
                                        <p:cTn id="108" dur="1000" fill="hold"/>
                                        <p:tgtEl>
                                          <p:spTgt spid="37">
                                            <p:txEl>
                                              <p:pRg st="0" end="0"/>
                                            </p:txEl>
                                          </p:spTgt>
                                        </p:tgtEl>
                                        <p:attrNameLst>
                                          <p:attrName>ppt_w</p:attrName>
                                        </p:attrNameLst>
                                      </p:cBhvr>
                                      <p:tavLst>
                                        <p:tav tm="0" fmla="#ppt_w*sin(2.5*pi*$)">
                                          <p:val>
                                            <p:fltVal val="0"/>
                                          </p:val>
                                        </p:tav>
                                        <p:tav tm="100000">
                                          <p:val>
                                            <p:fltVal val="1"/>
                                          </p:val>
                                        </p:tav>
                                      </p:tavLst>
                                    </p:anim>
                                    <p:anim calcmode="lin" valueType="num">
                                      <p:cBhvr>
                                        <p:cTn id="109" dur="1000" fill="hold"/>
                                        <p:tgtEl>
                                          <p:spTgt spid="37">
                                            <p:txEl>
                                              <p:pRg st="0" end="0"/>
                                            </p:txEl>
                                          </p:spTgt>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14"/>
                                        </p:tgtEl>
                                        <p:attrNameLst>
                                          <p:attrName>style.visibility</p:attrName>
                                        </p:attrNameLst>
                                      </p:cBhvr>
                                      <p:to>
                                        <p:strVal val="visible"/>
                                      </p:to>
                                    </p:set>
                                    <p:animEffect transition="in" filter="fade">
                                      <p:cBhvr>
                                        <p:cTn id="112" dur="1000"/>
                                        <p:tgtEl>
                                          <p:spTgt spid="14"/>
                                        </p:tgtEl>
                                      </p:cBhvr>
                                    </p:animEffect>
                                    <p:anim calcmode="lin" valueType="num">
                                      <p:cBhvr>
                                        <p:cTn id="113" dur="1000" fill="hold"/>
                                        <p:tgtEl>
                                          <p:spTgt spid="14"/>
                                        </p:tgtEl>
                                        <p:attrNameLst>
                                          <p:attrName>ppt_w</p:attrName>
                                        </p:attrNameLst>
                                      </p:cBhvr>
                                      <p:tavLst>
                                        <p:tav tm="0" fmla="#ppt_w*sin(2.5*pi*$)">
                                          <p:val>
                                            <p:fltVal val="0"/>
                                          </p:val>
                                        </p:tav>
                                        <p:tav tm="100000">
                                          <p:val>
                                            <p:fltVal val="1"/>
                                          </p:val>
                                        </p:tav>
                                      </p:tavLst>
                                    </p:anim>
                                    <p:anim calcmode="lin" valueType="num">
                                      <p:cBhvr>
                                        <p:cTn id="114" dur="1000" fill="hold"/>
                                        <p:tgtEl>
                                          <p:spTgt spid="14"/>
                                        </p:tgtEl>
                                        <p:attrNameLst>
                                          <p:attrName>ppt_h</p:attrName>
                                        </p:attrNameLst>
                                      </p:cBhvr>
                                      <p:tavLst>
                                        <p:tav tm="0">
                                          <p:val>
                                            <p:strVal val="#ppt_h"/>
                                          </p:val>
                                        </p:tav>
                                        <p:tav tm="100000">
                                          <p:val>
                                            <p:strVal val="#ppt_h"/>
                                          </p:val>
                                        </p:tav>
                                      </p:tavLst>
                                    </p:anim>
                                  </p:childTnLst>
                                </p:cTn>
                              </p:par>
                            </p:childTnLst>
                          </p:cTn>
                        </p:par>
                        <p:par>
                          <p:cTn id="115" fill="hold">
                            <p:stCondLst>
                              <p:cond delay="5000"/>
                            </p:stCondLst>
                            <p:childTnLst>
                              <p:par>
                                <p:cTn id="116" presetID="2" presetClass="entr" presetSubtype="1" decel="100000" fill="hold" grpId="0" nodeType="afterEffect">
                                  <p:stCondLst>
                                    <p:cond delay="0"/>
                                  </p:stCondLst>
                                  <p:childTnLst>
                                    <p:set>
                                      <p:cBhvr>
                                        <p:cTn id="117" dur="1" fill="hold">
                                          <p:stCondLst>
                                            <p:cond delay="0"/>
                                          </p:stCondLst>
                                        </p:cTn>
                                        <p:tgtEl>
                                          <p:spTgt spid="35">
                                            <p:txEl>
                                              <p:pRg st="0" end="0"/>
                                            </p:txEl>
                                          </p:spTgt>
                                        </p:tgtEl>
                                        <p:attrNameLst>
                                          <p:attrName>style.visibility</p:attrName>
                                        </p:attrNameLst>
                                      </p:cBhvr>
                                      <p:to>
                                        <p:strVal val="visible"/>
                                      </p:to>
                                    </p:set>
                                    <p:anim calcmode="lin" valueType="num">
                                      <p:cBhvr additive="base">
                                        <p:cTn id="118" dur="10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19" dur="1000" fill="hold"/>
                                        <p:tgtEl>
                                          <p:spTgt spid="35">
                                            <p:txEl>
                                              <p:pRg st="0" end="0"/>
                                            </p:txEl>
                                          </p:spTgt>
                                        </p:tgtEl>
                                        <p:attrNameLst>
                                          <p:attrName>ppt_y</p:attrName>
                                        </p:attrNameLst>
                                      </p:cBhvr>
                                      <p:tavLst>
                                        <p:tav tm="0">
                                          <p:val>
                                            <p:strVal val="0-#ppt_h/2"/>
                                          </p:val>
                                        </p:tav>
                                        <p:tav tm="100000">
                                          <p:val>
                                            <p:strVal val="#ppt_y"/>
                                          </p:val>
                                        </p:tav>
                                      </p:tavLst>
                                    </p:anim>
                                  </p:childTnLst>
                                </p:cTn>
                              </p:par>
                              <p:par>
                                <p:cTn id="120" presetID="2" presetClass="entr" presetSubtype="1" decel="100000" fill="hold" grpId="0" nodeType="withEffect">
                                  <p:stCondLst>
                                    <p:cond delay="0"/>
                                  </p:stCondLst>
                                  <p:childTnLst>
                                    <p:set>
                                      <p:cBhvr>
                                        <p:cTn id="121" dur="1" fill="hold">
                                          <p:stCondLst>
                                            <p:cond delay="0"/>
                                          </p:stCondLst>
                                        </p:cTn>
                                        <p:tgtEl>
                                          <p:spTgt spid="11"/>
                                        </p:tgtEl>
                                        <p:attrNameLst>
                                          <p:attrName>style.visibility</p:attrName>
                                        </p:attrNameLst>
                                      </p:cBhvr>
                                      <p:to>
                                        <p:strVal val="visible"/>
                                      </p:to>
                                    </p:set>
                                    <p:anim calcmode="lin" valueType="num">
                                      <p:cBhvr additive="base">
                                        <p:cTn id="122" dur="1000" fill="hold"/>
                                        <p:tgtEl>
                                          <p:spTgt spid="11"/>
                                        </p:tgtEl>
                                        <p:attrNameLst>
                                          <p:attrName>ppt_x</p:attrName>
                                        </p:attrNameLst>
                                      </p:cBhvr>
                                      <p:tavLst>
                                        <p:tav tm="0">
                                          <p:val>
                                            <p:strVal val="#ppt_x"/>
                                          </p:val>
                                        </p:tav>
                                        <p:tav tm="100000">
                                          <p:val>
                                            <p:strVal val="#ppt_x"/>
                                          </p:val>
                                        </p:tav>
                                      </p:tavLst>
                                    </p:anim>
                                    <p:anim calcmode="lin" valueType="num">
                                      <p:cBhvr additive="base">
                                        <p:cTn id="123" dur="1000" fill="hold"/>
                                        <p:tgtEl>
                                          <p:spTgt spid="11"/>
                                        </p:tgtEl>
                                        <p:attrNameLst>
                                          <p:attrName>ppt_y</p:attrName>
                                        </p:attrNameLst>
                                      </p:cBhvr>
                                      <p:tavLst>
                                        <p:tav tm="0">
                                          <p:val>
                                            <p:strVal val="0-#ppt_h/2"/>
                                          </p:val>
                                        </p:tav>
                                        <p:tav tm="100000">
                                          <p:val>
                                            <p:strVal val="#ppt_y"/>
                                          </p:val>
                                        </p:tav>
                                      </p:tavLst>
                                    </p:anim>
                                  </p:childTnLst>
                                </p:cTn>
                              </p:par>
                              <p:par>
                                <p:cTn id="124" presetID="45" presetClass="entr" presetSubtype="0" fill="hold" grpId="1" nodeType="withEffect">
                                  <p:stCondLst>
                                    <p:cond delay="0"/>
                                  </p:stCondLst>
                                  <p:childTnLst>
                                    <p:set>
                                      <p:cBhvr>
                                        <p:cTn id="125" dur="1" fill="hold">
                                          <p:stCondLst>
                                            <p:cond delay="0"/>
                                          </p:stCondLst>
                                        </p:cTn>
                                        <p:tgtEl>
                                          <p:spTgt spid="35">
                                            <p:txEl>
                                              <p:pRg st="0" end="0"/>
                                            </p:txEl>
                                          </p:spTgt>
                                        </p:tgtEl>
                                        <p:attrNameLst>
                                          <p:attrName>style.visibility</p:attrName>
                                        </p:attrNameLst>
                                      </p:cBhvr>
                                      <p:to>
                                        <p:strVal val="visible"/>
                                      </p:to>
                                    </p:set>
                                    <p:animEffect transition="in" filter="fade">
                                      <p:cBhvr>
                                        <p:cTn id="126" dur="1000"/>
                                        <p:tgtEl>
                                          <p:spTgt spid="35">
                                            <p:txEl>
                                              <p:pRg st="0" end="0"/>
                                            </p:txEl>
                                          </p:spTgt>
                                        </p:tgtEl>
                                      </p:cBhvr>
                                    </p:animEffect>
                                    <p:anim calcmode="lin" valueType="num">
                                      <p:cBhvr>
                                        <p:cTn id="127" dur="1000" fill="hold"/>
                                        <p:tgtEl>
                                          <p:spTgt spid="35">
                                            <p:txEl>
                                              <p:pRg st="0" end="0"/>
                                            </p:txEl>
                                          </p:spTgt>
                                        </p:tgtEl>
                                        <p:attrNameLst>
                                          <p:attrName>ppt_w</p:attrName>
                                        </p:attrNameLst>
                                      </p:cBhvr>
                                      <p:tavLst>
                                        <p:tav tm="0" fmla="#ppt_w*sin(2.5*pi*$)">
                                          <p:val>
                                            <p:fltVal val="0"/>
                                          </p:val>
                                        </p:tav>
                                        <p:tav tm="100000">
                                          <p:val>
                                            <p:fltVal val="1"/>
                                          </p:val>
                                        </p:tav>
                                      </p:tavLst>
                                    </p:anim>
                                    <p:anim calcmode="lin" valueType="num">
                                      <p:cBhvr>
                                        <p:cTn id="128" dur="1000" fill="hold"/>
                                        <p:tgtEl>
                                          <p:spTgt spid="35">
                                            <p:txEl>
                                              <p:pRg st="0" end="0"/>
                                            </p:txEl>
                                          </p:spTgt>
                                        </p:tgtEl>
                                        <p:attrNameLst>
                                          <p:attrName>ppt_h</p:attrName>
                                        </p:attrNameLst>
                                      </p:cBhvr>
                                      <p:tavLst>
                                        <p:tav tm="0">
                                          <p:val>
                                            <p:strVal val="#ppt_h"/>
                                          </p:val>
                                        </p:tav>
                                        <p:tav tm="100000">
                                          <p:val>
                                            <p:strVal val="#ppt_h"/>
                                          </p:val>
                                        </p:tav>
                                      </p:tavLst>
                                    </p:anim>
                                  </p:childTnLst>
                                </p:cTn>
                              </p:par>
                              <p:par>
                                <p:cTn id="129" presetID="45" presetClass="entr" presetSubtype="0" fill="hold" grpId="1" nodeType="withEffect">
                                  <p:stCondLst>
                                    <p:cond delay="0"/>
                                  </p:stCondLst>
                                  <p:childTnLst>
                                    <p:set>
                                      <p:cBhvr>
                                        <p:cTn id="130" dur="1" fill="hold">
                                          <p:stCondLst>
                                            <p:cond delay="0"/>
                                          </p:stCondLst>
                                        </p:cTn>
                                        <p:tgtEl>
                                          <p:spTgt spid="11"/>
                                        </p:tgtEl>
                                        <p:attrNameLst>
                                          <p:attrName>style.visibility</p:attrName>
                                        </p:attrNameLst>
                                      </p:cBhvr>
                                      <p:to>
                                        <p:strVal val="visible"/>
                                      </p:to>
                                    </p:set>
                                    <p:animEffect transition="in" filter="fade">
                                      <p:cBhvr>
                                        <p:cTn id="131" dur="1000"/>
                                        <p:tgtEl>
                                          <p:spTgt spid="11"/>
                                        </p:tgtEl>
                                      </p:cBhvr>
                                    </p:animEffect>
                                    <p:anim calcmode="lin" valueType="num">
                                      <p:cBhvr>
                                        <p:cTn id="132" dur="1000" fill="hold"/>
                                        <p:tgtEl>
                                          <p:spTgt spid="11"/>
                                        </p:tgtEl>
                                        <p:attrNameLst>
                                          <p:attrName>ppt_w</p:attrName>
                                        </p:attrNameLst>
                                      </p:cBhvr>
                                      <p:tavLst>
                                        <p:tav tm="0" fmla="#ppt_w*sin(2.5*pi*$)">
                                          <p:val>
                                            <p:fltVal val="0"/>
                                          </p:val>
                                        </p:tav>
                                        <p:tav tm="100000">
                                          <p:val>
                                            <p:fltVal val="1"/>
                                          </p:val>
                                        </p:tav>
                                      </p:tavLst>
                                    </p:anim>
                                    <p:anim calcmode="lin" valueType="num">
                                      <p:cBhvr>
                                        <p:cTn id="133" dur="1000" fill="hold"/>
                                        <p:tgtEl>
                                          <p:spTgt spid="11"/>
                                        </p:tgtEl>
                                        <p:attrNameLst>
                                          <p:attrName>ppt_h</p:attrName>
                                        </p:attrNameLst>
                                      </p:cBhvr>
                                      <p:tavLst>
                                        <p:tav tm="0">
                                          <p:val>
                                            <p:strVal val="#ppt_h"/>
                                          </p:val>
                                        </p:tav>
                                        <p:tav tm="100000">
                                          <p:val>
                                            <p:strVal val="#ppt_h"/>
                                          </p:val>
                                        </p:tav>
                                      </p:tavLst>
                                    </p:anim>
                                  </p:childTnLst>
                                </p:cTn>
                              </p:par>
                            </p:childTnLst>
                          </p:cTn>
                        </p:par>
                        <p:par>
                          <p:cTn id="134" fill="hold">
                            <p:stCondLst>
                              <p:cond delay="6000"/>
                            </p:stCondLst>
                            <p:childTnLst>
                              <p:par>
                                <p:cTn id="135" presetID="2" presetClass="entr" presetSubtype="1" decel="100000" fill="hold" grpId="0" nodeType="afterEffect">
                                  <p:stCondLst>
                                    <p:cond delay="0"/>
                                  </p:stCondLst>
                                  <p:childTnLst>
                                    <p:set>
                                      <p:cBhvr>
                                        <p:cTn id="136" dur="1" fill="hold">
                                          <p:stCondLst>
                                            <p:cond delay="0"/>
                                          </p:stCondLst>
                                        </p:cTn>
                                        <p:tgtEl>
                                          <p:spTgt spid="38">
                                            <p:txEl>
                                              <p:pRg st="0" end="0"/>
                                            </p:txEl>
                                          </p:spTgt>
                                        </p:tgtEl>
                                        <p:attrNameLst>
                                          <p:attrName>style.visibility</p:attrName>
                                        </p:attrNameLst>
                                      </p:cBhvr>
                                      <p:to>
                                        <p:strVal val="visible"/>
                                      </p:to>
                                    </p:set>
                                    <p:anim calcmode="lin" valueType="num">
                                      <p:cBhvr additive="base">
                                        <p:cTn id="137" dur="1000" fill="hold"/>
                                        <p:tgtEl>
                                          <p:spTgt spid="38">
                                            <p:txEl>
                                              <p:pRg st="0" end="0"/>
                                            </p:txEl>
                                          </p:spTgt>
                                        </p:tgtEl>
                                        <p:attrNameLst>
                                          <p:attrName>ppt_x</p:attrName>
                                        </p:attrNameLst>
                                      </p:cBhvr>
                                      <p:tavLst>
                                        <p:tav tm="0">
                                          <p:val>
                                            <p:strVal val="#ppt_x"/>
                                          </p:val>
                                        </p:tav>
                                        <p:tav tm="100000">
                                          <p:val>
                                            <p:strVal val="#ppt_x"/>
                                          </p:val>
                                        </p:tav>
                                      </p:tavLst>
                                    </p:anim>
                                    <p:anim calcmode="lin" valueType="num">
                                      <p:cBhvr additive="base">
                                        <p:cTn id="138"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139" presetID="2" presetClass="entr" presetSubtype="1" decel="100000" fill="hold" grpId="0" nodeType="withEffect">
                                  <p:stCondLst>
                                    <p:cond delay="0"/>
                                  </p:stCondLst>
                                  <p:childTnLst>
                                    <p:set>
                                      <p:cBhvr>
                                        <p:cTn id="140" dur="1" fill="hold">
                                          <p:stCondLst>
                                            <p:cond delay="0"/>
                                          </p:stCondLst>
                                        </p:cTn>
                                        <p:tgtEl>
                                          <p:spTgt spid="13"/>
                                        </p:tgtEl>
                                        <p:attrNameLst>
                                          <p:attrName>style.visibility</p:attrName>
                                        </p:attrNameLst>
                                      </p:cBhvr>
                                      <p:to>
                                        <p:strVal val="visible"/>
                                      </p:to>
                                    </p:set>
                                    <p:anim calcmode="lin" valueType="num">
                                      <p:cBhvr additive="base">
                                        <p:cTn id="141" dur="1000" fill="hold"/>
                                        <p:tgtEl>
                                          <p:spTgt spid="13"/>
                                        </p:tgtEl>
                                        <p:attrNameLst>
                                          <p:attrName>ppt_x</p:attrName>
                                        </p:attrNameLst>
                                      </p:cBhvr>
                                      <p:tavLst>
                                        <p:tav tm="0">
                                          <p:val>
                                            <p:strVal val="#ppt_x"/>
                                          </p:val>
                                        </p:tav>
                                        <p:tav tm="100000">
                                          <p:val>
                                            <p:strVal val="#ppt_x"/>
                                          </p:val>
                                        </p:tav>
                                      </p:tavLst>
                                    </p:anim>
                                    <p:anim calcmode="lin" valueType="num">
                                      <p:cBhvr additive="base">
                                        <p:cTn id="142" dur="1000" fill="hold"/>
                                        <p:tgtEl>
                                          <p:spTgt spid="13"/>
                                        </p:tgtEl>
                                        <p:attrNameLst>
                                          <p:attrName>ppt_y</p:attrName>
                                        </p:attrNameLst>
                                      </p:cBhvr>
                                      <p:tavLst>
                                        <p:tav tm="0">
                                          <p:val>
                                            <p:strVal val="0-#ppt_h/2"/>
                                          </p:val>
                                        </p:tav>
                                        <p:tav tm="100000">
                                          <p:val>
                                            <p:strVal val="#ppt_y"/>
                                          </p:val>
                                        </p:tav>
                                      </p:tavLst>
                                    </p:anim>
                                  </p:childTnLst>
                                </p:cTn>
                              </p:par>
                              <p:par>
                                <p:cTn id="143" presetID="45" presetClass="entr" presetSubtype="0" fill="hold" grpId="1" nodeType="withEffect">
                                  <p:stCondLst>
                                    <p:cond delay="0"/>
                                  </p:stCondLst>
                                  <p:childTnLst>
                                    <p:set>
                                      <p:cBhvr>
                                        <p:cTn id="144" dur="1" fill="hold">
                                          <p:stCondLst>
                                            <p:cond delay="0"/>
                                          </p:stCondLst>
                                        </p:cTn>
                                        <p:tgtEl>
                                          <p:spTgt spid="38">
                                            <p:txEl>
                                              <p:pRg st="0" end="0"/>
                                            </p:txEl>
                                          </p:spTgt>
                                        </p:tgtEl>
                                        <p:attrNameLst>
                                          <p:attrName>style.visibility</p:attrName>
                                        </p:attrNameLst>
                                      </p:cBhvr>
                                      <p:to>
                                        <p:strVal val="visible"/>
                                      </p:to>
                                    </p:set>
                                    <p:animEffect transition="in" filter="fade">
                                      <p:cBhvr>
                                        <p:cTn id="145" dur="1000"/>
                                        <p:tgtEl>
                                          <p:spTgt spid="38">
                                            <p:txEl>
                                              <p:pRg st="0" end="0"/>
                                            </p:txEl>
                                          </p:spTgt>
                                        </p:tgtEl>
                                      </p:cBhvr>
                                    </p:animEffect>
                                    <p:anim calcmode="lin" valueType="num">
                                      <p:cBhvr>
                                        <p:cTn id="146" dur="1000" fill="hold"/>
                                        <p:tgtEl>
                                          <p:spTgt spid="38">
                                            <p:txEl>
                                              <p:pRg st="0" end="0"/>
                                            </p:txEl>
                                          </p:spTgt>
                                        </p:tgtEl>
                                        <p:attrNameLst>
                                          <p:attrName>ppt_w</p:attrName>
                                        </p:attrNameLst>
                                      </p:cBhvr>
                                      <p:tavLst>
                                        <p:tav tm="0" fmla="#ppt_w*sin(2.5*pi*$)">
                                          <p:val>
                                            <p:fltVal val="0"/>
                                          </p:val>
                                        </p:tav>
                                        <p:tav tm="100000">
                                          <p:val>
                                            <p:fltVal val="1"/>
                                          </p:val>
                                        </p:tav>
                                      </p:tavLst>
                                    </p:anim>
                                    <p:anim calcmode="lin" valueType="num">
                                      <p:cBhvr>
                                        <p:cTn id="147" dur="1000" fill="hold"/>
                                        <p:tgtEl>
                                          <p:spTgt spid="38">
                                            <p:txEl>
                                              <p:pRg st="0" end="0"/>
                                            </p:txEl>
                                          </p:spTgt>
                                        </p:tgtEl>
                                        <p:attrNameLst>
                                          <p:attrName>ppt_h</p:attrName>
                                        </p:attrNameLst>
                                      </p:cBhvr>
                                      <p:tavLst>
                                        <p:tav tm="0">
                                          <p:val>
                                            <p:strVal val="#ppt_h"/>
                                          </p:val>
                                        </p:tav>
                                        <p:tav tm="100000">
                                          <p:val>
                                            <p:strVal val="#ppt_h"/>
                                          </p:val>
                                        </p:tav>
                                      </p:tavLst>
                                    </p:anim>
                                  </p:childTnLst>
                                </p:cTn>
                              </p:par>
                              <p:par>
                                <p:cTn id="148" presetID="45" presetClass="entr" presetSubtype="0" fill="hold" grpId="1" nodeType="withEffect">
                                  <p:stCondLst>
                                    <p:cond delay="0"/>
                                  </p:stCondLst>
                                  <p:childTnLst>
                                    <p:set>
                                      <p:cBhvr>
                                        <p:cTn id="149" dur="1" fill="hold">
                                          <p:stCondLst>
                                            <p:cond delay="0"/>
                                          </p:stCondLst>
                                        </p:cTn>
                                        <p:tgtEl>
                                          <p:spTgt spid="13"/>
                                        </p:tgtEl>
                                        <p:attrNameLst>
                                          <p:attrName>style.visibility</p:attrName>
                                        </p:attrNameLst>
                                      </p:cBhvr>
                                      <p:to>
                                        <p:strVal val="visible"/>
                                      </p:to>
                                    </p:set>
                                    <p:animEffect transition="in" filter="fade">
                                      <p:cBhvr>
                                        <p:cTn id="150" dur="1000"/>
                                        <p:tgtEl>
                                          <p:spTgt spid="13"/>
                                        </p:tgtEl>
                                      </p:cBhvr>
                                    </p:animEffect>
                                    <p:anim calcmode="lin" valueType="num">
                                      <p:cBhvr>
                                        <p:cTn id="151" dur="1000" fill="hold"/>
                                        <p:tgtEl>
                                          <p:spTgt spid="13"/>
                                        </p:tgtEl>
                                        <p:attrNameLst>
                                          <p:attrName>ppt_w</p:attrName>
                                        </p:attrNameLst>
                                      </p:cBhvr>
                                      <p:tavLst>
                                        <p:tav tm="0" fmla="#ppt_w*sin(2.5*pi*$)">
                                          <p:val>
                                            <p:fltVal val="0"/>
                                          </p:val>
                                        </p:tav>
                                        <p:tav tm="100000">
                                          <p:val>
                                            <p:fltVal val="1"/>
                                          </p:val>
                                        </p:tav>
                                      </p:tavLst>
                                    </p:anim>
                                    <p:anim calcmode="lin" valueType="num">
                                      <p:cBhvr>
                                        <p:cTn id="152" dur="1000" fill="hold"/>
                                        <p:tgtEl>
                                          <p:spTgt spid="13"/>
                                        </p:tgtEl>
                                        <p:attrNameLst>
                                          <p:attrName>ppt_h</p:attrName>
                                        </p:attrNameLst>
                                      </p:cBhvr>
                                      <p:tavLst>
                                        <p:tav tm="0">
                                          <p:val>
                                            <p:strVal val="#ppt_h"/>
                                          </p:val>
                                        </p:tav>
                                        <p:tav tm="100000">
                                          <p:val>
                                            <p:strVal val="#ppt_h"/>
                                          </p:val>
                                        </p:tav>
                                      </p:tavLst>
                                    </p:anim>
                                  </p:childTnLst>
                                </p:cTn>
                              </p:par>
                            </p:childTnLst>
                          </p:cTn>
                        </p:par>
                        <p:par>
                          <p:cTn id="153" fill="hold">
                            <p:stCondLst>
                              <p:cond delay="7000"/>
                            </p:stCondLst>
                            <p:childTnLst>
                              <p:par>
                                <p:cTn id="154" presetID="2" presetClass="entr" presetSubtype="1" decel="100000" fill="hold" grpId="0" nodeType="afterEffect">
                                  <p:stCondLst>
                                    <p:cond delay="0"/>
                                  </p:stCondLst>
                                  <p:childTnLst>
                                    <p:set>
                                      <p:cBhvr>
                                        <p:cTn id="155" dur="1" fill="hold">
                                          <p:stCondLst>
                                            <p:cond delay="0"/>
                                          </p:stCondLst>
                                        </p:cTn>
                                        <p:tgtEl>
                                          <p:spTgt spid="36">
                                            <p:txEl>
                                              <p:pRg st="0" end="0"/>
                                            </p:txEl>
                                          </p:spTgt>
                                        </p:tgtEl>
                                        <p:attrNameLst>
                                          <p:attrName>style.visibility</p:attrName>
                                        </p:attrNameLst>
                                      </p:cBhvr>
                                      <p:to>
                                        <p:strVal val="visible"/>
                                      </p:to>
                                    </p:set>
                                    <p:anim calcmode="lin" valueType="num">
                                      <p:cBhvr additive="base">
                                        <p:cTn id="156" dur="1000" fill="hold"/>
                                        <p:tgtEl>
                                          <p:spTgt spid="36">
                                            <p:txEl>
                                              <p:pRg st="0" end="0"/>
                                            </p:txEl>
                                          </p:spTgt>
                                        </p:tgtEl>
                                        <p:attrNameLst>
                                          <p:attrName>ppt_x</p:attrName>
                                        </p:attrNameLst>
                                      </p:cBhvr>
                                      <p:tavLst>
                                        <p:tav tm="0">
                                          <p:val>
                                            <p:strVal val="#ppt_x"/>
                                          </p:val>
                                        </p:tav>
                                        <p:tav tm="100000">
                                          <p:val>
                                            <p:strVal val="#ppt_x"/>
                                          </p:val>
                                        </p:tav>
                                      </p:tavLst>
                                    </p:anim>
                                    <p:anim calcmode="lin" valueType="num">
                                      <p:cBhvr additive="base">
                                        <p:cTn id="157" dur="1000" fill="hold"/>
                                        <p:tgtEl>
                                          <p:spTgt spid="36">
                                            <p:txEl>
                                              <p:pRg st="0" end="0"/>
                                            </p:txEl>
                                          </p:spTgt>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0"/>
                                  </p:stCondLst>
                                  <p:childTnLst>
                                    <p:set>
                                      <p:cBhvr>
                                        <p:cTn id="159" dur="1" fill="hold">
                                          <p:stCondLst>
                                            <p:cond delay="0"/>
                                          </p:stCondLst>
                                        </p:cTn>
                                        <p:tgtEl>
                                          <p:spTgt spid="12"/>
                                        </p:tgtEl>
                                        <p:attrNameLst>
                                          <p:attrName>style.visibility</p:attrName>
                                        </p:attrNameLst>
                                      </p:cBhvr>
                                      <p:to>
                                        <p:strVal val="visible"/>
                                      </p:to>
                                    </p:set>
                                    <p:anim calcmode="lin" valueType="num">
                                      <p:cBhvr additive="base">
                                        <p:cTn id="160" dur="1000" fill="hold"/>
                                        <p:tgtEl>
                                          <p:spTgt spid="12"/>
                                        </p:tgtEl>
                                        <p:attrNameLst>
                                          <p:attrName>ppt_x</p:attrName>
                                        </p:attrNameLst>
                                      </p:cBhvr>
                                      <p:tavLst>
                                        <p:tav tm="0">
                                          <p:val>
                                            <p:strVal val="#ppt_x"/>
                                          </p:val>
                                        </p:tav>
                                        <p:tav tm="100000">
                                          <p:val>
                                            <p:strVal val="#ppt_x"/>
                                          </p:val>
                                        </p:tav>
                                      </p:tavLst>
                                    </p:anim>
                                    <p:anim calcmode="lin" valueType="num">
                                      <p:cBhvr additive="base">
                                        <p:cTn id="161" dur="1000" fill="hold"/>
                                        <p:tgtEl>
                                          <p:spTgt spid="12"/>
                                        </p:tgtEl>
                                        <p:attrNameLst>
                                          <p:attrName>ppt_y</p:attrName>
                                        </p:attrNameLst>
                                      </p:cBhvr>
                                      <p:tavLst>
                                        <p:tav tm="0">
                                          <p:val>
                                            <p:strVal val="0-#ppt_h/2"/>
                                          </p:val>
                                        </p:tav>
                                        <p:tav tm="100000">
                                          <p:val>
                                            <p:strVal val="#ppt_y"/>
                                          </p:val>
                                        </p:tav>
                                      </p:tavLst>
                                    </p:anim>
                                  </p:childTnLst>
                                </p:cTn>
                              </p:par>
                              <p:par>
                                <p:cTn id="162" presetID="45" presetClass="entr" presetSubtype="0" fill="hold" grpId="1" nodeType="withEffect">
                                  <p:stCondLst>
                                    <p:cond delay="0"/>
                                  </p:stCondLst>
                                  <p:childTnLst>
                                    <p:set>
                                      <p:cBhvr>
                                        <p:cTn id="163" dur="1" fill="hold">
                                          <p:stCondLst>
                                            <p:cond delay="0"/>
                                          </p:stCondLst>
                                        </p:cTn>
                                        <p:tgtEl>
                                          <p:spTgt spid="36">
                                            <p:txEl>
                                              <p:pRg st="0" end="0"/>
                                            </p:txEl>
                                          </p:spTgt>
                                        </p:tgtEl>
                                        <p:attrNameLst>
                                          <p:attrName>style.visibility</p:attrName>
                                        </p:attrNameLst>
                                      </p:cBhvr>
                                      <p:to>
                                        <p:strVal val="visible"/>
                                      </p:to>
                                    </p:set>
                                    <p:animEffect transition="in" filter="fade">
                                      <p:cBhvr>
                                        <p:cTn id="164" dur="1000"/>
                                        <p:tgtEl>
                                          <p:spTgt spid="36">
                                            <p:txEl>
                                              <p:pRg st="0" end="0"/>
                                            </p:txEl>
                                          </p:spTgt>
                                        </p:tgtEl>
                                      </p:cBhvr>
                                    </p:animEffect>
                                    <p:anim calcmode="lin" valueType="num">
                                      <p:cBhvr>
                                        <p:cTn id="165" dur="1000" fill="hold"/>
                                        <p:tgtEl>
                                          <p:spTgt spid="36">
                                            <p:txEl>
                                              <p:pRg st="0" end="0"/>
                                            </p:txEl>
                                          </p:spTgt>
                                        </p:tgtEl>
                                        <p:attrNameLst>
                                          <p:attrName>ppt_w</p:attrName>
                                        </p:attrNameLst>
                                      </p:cBhvr>
                                      <p:tavLst>
                                        <p:tav tm="0" fmla="#ppt_w*sin(2.5*pi*$)">
                                          <p:val>
                                            <p:fltVal val="0"/>
                                          </p:val>
                                        </p:tav>
                                        <p:tav tm="100000">
                                          <p:val>
                                            <p:fltVal val="1"/>
                                          </p:val>
                                        </p:tav>
                                      </p:tavLst>
                                    </p:anim>
                                    <p:anim calcmode="lin" valueType="num">
                                      <p:cBhvr>
                                        <p:cTn id="166" dur="1000" fill="hold"/>
                                        <p:tgtEl>
                                          <p:spTgt spid="36">
                                            <p:txEl>
                                              <p:pRg st="0" end="0"/>
                                            </p:txEl>
                                          </p:spTgt>
                                        </p:tgtEl>
                                        <p:attrNameLst>
                                          <p:attrName>ppt_h</p:attrName>
                                        </p:attrNameLst>
                                      </p:cBhvr>
                                      <p:tavLst>
                                        <p:tav tm="0">
                                          <p:val>
                                            <p:strVal val="#ppt_h"/>
                                          </p:val>
                                        </p:tav>
                                        <p:tav tm="100000">
                                          <p:val>
                                            <p:strVal val="#ppt_h"/>
                                          </p:val>
                                        </p:tav>
                                      </p:tavLst>
                                    </p:anim>
                                  </p:childTnLst>
                                </p:cTn>
                              </p:par>
                              <p:par>
                                <p:cTn id="167" presetID="45" presetClass="entr" presetSubtype="0" fill="hold" grpId="1" nodeType="withEffect">
                                  <p:stCondLst>
                                    <p:cond delay="0"/>
                                  </p:stCondLst>
                                  <p:childTnLst>
                                    <p:set>
                                      <p:cBhvr>
                                        <p:cTn id="168" dur="1" fill="hold">
                                          <p:stCondLst>
                                            <p:cond delay="0"/>
                                          </p:stCondLst>
                                        </p:cTn>
                                        <p:tgtEl>
                                          <p:spTgt spid="12"/>
                                        </p:tgtEl>
                                        <p:attrNameLst>
                                          <p:attrName>style.visibility</p:attrName>
                                        </p:attrNameLst>
                                      </p:cBhvr>
                                      <p:to>
                                        <p:strVal val="visible"/>
                                      </p:to>
                                    </p:set>
                                    <p:animEffect transition="in" filter="fade">
                                      <p:cBhvr>
                                        <p:cTn id="169" dur="1000"/>
                                        <p:tgtEl>
                                          <p:spTgt spid="12"/>
                                        </p:tgtEl>
                                      </p:cBhvr>
                                    </p:animEffect>
                                    <p:anim calcmode="lin" valueType="num">
                                      <p:cBhvr>
                                        <p:cTn id="170" dur="1000" fill="hold"/>
                                        <p:tgtEl>
                                          <p:spTgt spid="12"/>
                                        </p:tgtEl>
                                        <p:attrNameLst>
                                          <p:attrName>ppt_w</p:attrName>
                                        </p:attrNameLst>
                                      </p:cBhvr>
                                      <p:tavLst>
                                        <p:tav tm="0" fmla="#ppt_w*sin(2.5*pi*$)">
                                          <p:val>
                                            <p:fltVal val="0"/>
                                          </p:val>
                                        </p:tav>
                                        <p:tav tm="100000">
                                          <p:val>
                                            <p:fltVal val="1"/>
                                          </p:val>
                                        </p:tav>
                                      </p:tavLst>
                                    </p:anim>
                                    <p:anim calcmode="lin" valueType="num">
                                      <p:cBhvr>
                                        <p:cTn id="171" dur="1000" fill="hold"/>
                                        <p:tgtEl>
                                          <p:spTgt spid="12"/>
                                        </p:tgtEl>
                                        <p:attrNameLst>
                                          <p:attrName>ppt_h</p:attrName>
                                        </p:attrNameLst>
                                      </p:cBhvr>
                                      <p:tavLst>
                                        <p:tav tm="0">
                                          <p:val>
                                            <p:strVal val="#ppt_h"/>
                                          </p:val>
                                        </p:tav>
                                        <p:tav tm="100000">
                                          <p:val>
                                            <p:strVal val="#ppt_h"/>
                                          </p:val>
                                        </p:tav>
                                      </p:tavLst>
                                    </p:anim>
                                  </p:childTnLst>
                                </p:cTn>
                              </p:par>
                            </p:childTnLst>
                          </p:cTn>
                        </p:par>
                        <p:par>
                          <p:cTn id="172" fill="hold">
                            <p:stCondLst>
                              <p:cond delay="8000"/>
                            </p:stCondLst>
                            <p:childTnLst>
                              <p:par>
                                <p:cTn id="173" presetID="53" presetClass="entr" presetSubtype="528" fill="hold" grpId="0" nodeType="afterEffect">
                                  <p:stCondLst>
                                    <p:cond delay="0"/>
                                  </p:stCondLst>
                                  <p:childTnLst>
                                    <p:set>
                                      <p:cBhvr>
                                        <p:cTn id="174" dur="1" fill="hold">
                                          <p:stCondLst>
                                            <p:cond delay="0"/>
                                          </p:stCondLst>
                                        </p:cTn>
                                        <p:tgtEl>
                                          <p:spTgt spid="24"/>
                                        </p:tgtEl>
                                        <p:attrNameLst>
                                          <p:attrName>style.visibility</p:attrName>
                                        </p:attrNameLst>
                                      </p:cBhvr>
                                      <p:to>
                                        <p:strVal val="visible"/>
                                      </p:to>
                                    </p:set>
                                    <p:anim calcmode="lin" valueType="num">
                                      <p:cBhvr>
                                        <p:cTn id="175" dur="500" fill="hold"/>
                                        <p:tgtEl>
                                          <p:spTgt spid="24"/>
                                        </p:tgtEl>
                                        <p:attrNameLst>
                                          <p:attrName>ppt_w</p:attrName>
                                        </p:attrNameLst>
                                      </p:cBhvr>
                                      <p:tavLst>
                                        <p:tav tm="0">
                                          <p:val>
                                            <p:fltVal val="0"/>
                                          </p:val>
                                        </p:tav>
                                        <p:tav tm="100000">
                                          <p:val>
                                            <p:strVal val="#ppt_w"/>
                                          </p:val>
                                        </p:tav>
                                      </p:tavLst>
                                    </p:anim>
                                    <p:anim calcmode="lin" valueType="num">
                                      <p:cBhvr>
                                        <p:cTn id="176" dur="500" fill="hold"/>
                                        <p:tgtEl>
                                          <p:spTgt spid="24"/>
                                        </p:tgtEl>
                                        <p:attrNameLst>
                                          <p:attrName>ppt_h</p:attrName>
                                        </p:attrNameLst>
                                      </p:cBhvr>
                                      <p:tavLst>
                                        <p:tav tm="0">
                                          <p:val>
                                            <p:fltVal val="0"/>
                                          </p:val>
                                        </p:tav>
                                        <p:tav tm="100000">
                                          <p:val>
                                            <p:strVal val="#ppt_h"/>
                                          </p:val>
                                        </p:tav>
                                      </p:tavLst>
                                    </p:anim>
                                    <p:animEffect transition="in" filter="fade">
                                      <p:cBhvr>
                                        <p:cTn id="177" dur="500"/>
                                        <p:tgtEl>
                                          <p:spTgt spid="24"/>
                                        </p:tgtEl>
                                      </p:cBhvr>
                                    </p:animEffect>
                                    <p:anim calcmode="lin" valueType="num">
                                      <p:cBhvr>
                                        <p:cTn id="178" dur="500" fill="hold"/>
                                        <p:tgtEl>
                                          <p:spTgt spid="24"/>
                                        </p:tgtEl>
                                        <p:attrNameLst>
                                          <p:attrName>ppt_x</p:attrName>
                                        </p:attrNameLst>
                                      </p:cBhvr>
                                      <p:tavLst>
                                        <p:tav tm="0">
                                          <p:val>
                                            <p:fltVal val="0.5"/>
                                          </p:val>
                                        </p:tav>
                                        <p:tav tm="100000">
                                          <p:val>
                                            <p:strVal val="#ppt_x"/>
                                          </p:val>
                                        </p:tav>
                                      </p:tavLst>
                                    </p:anim>
                                    <p:anim calcmode="lin" valueType="num">
                                      <p:cBhvr>
                                        <p:cTn id="179" dur="500" fill="hold"/>
                                        <p:tgtEl>
                                          <p:spTgt spid="24"/>
                                        </p:tgtEl>
                                        <p:attrNameLst>
                                          <p:attrName>ppt_y</p:attrName>
                                        </p:attrNameLst>
                                      </p:cBhvr>
                                      <p:tavLst>
                                        <p:tav tm="0">
                                          <p:val>
                                            <p:fltVal val="0.5"/>
                                          </p:val>
                                        </p:tav>
                                        <p:tav tm="100000">
                                          <p:val>
                                            <p:strVal val="#ppt_y"/>
                                          </p:val>
                                        </p:tav>
                                      </p:tavLst>
                                    </p:anim>
                                  </p:childTnLst>
                                </p:cTn>
                              </p:par>
                              <p:par>
                                <p:cTn id="180" presetID="53" presetClass="entr" presetSubtype="528" fill="hold" grpId="0" nodeType="withEffect">
                                  <p:stCondLst>
                                    <p:cond delay="100"/>
                                  </p:stCondLst>
                                  <p:childTnLst>
                                    <p:set>
                                      <p:cBhvr>
                                        <p:cTn id="181" dur="1" fill="hold">
                                          <p:stCondLst>
                                            <p:cond delay="0"/>
                                          </p:stCondLst>
                                        </p:cTn>
                                        <p:tgtEl>
                                          <p:spTgt spid="15"/>
                                        </p:tgtEl>
                                        <p:attrNameLst>
                                          <p:attrName>style.visibility</p:attrName>
                                        </p:attrNameLst>
                                      </p:cBhvr>
                                      <p:to>
                                        <p:strVal val="visible"/>
                                      </p:to>
                                    </p:set>
                                    <p:anim calcmode="lin" valueType="num">
                                      <p:cBhvr>
                                        <p:cTn id="182" dur="500" fill="hold"/>
                                        <p:tgtEl>
                                          <p:spTgt spid="15"/>
                                        </p:tgtEl>
                                        <p:attrNameLst>
                                          <p:attrName>ppt_w</p:attrName>
                                        </p:attrNameLst>
                                      </p:cBhvr>
                                      <p:tavLst>
                                        <p:tav tm="0">
                                          <p:val>
                                            <p:fltVal val="0"/>
                                          </p:val>
                                        </p:tav>
                                        <p:tav tm="100000">
                                          <p:val>
                                            <p:strVal val="#ppt_w"/>
                                          </p:val>
                                        </p:tav>
                                      </p:tavLst>
                                    </p:anim>
                                    <p:anim calcmode="lin" valueType="num">
                                      <p:cBhvr>
                                        <p:cTn id="183" dur="500" fill="hold"/>
                                        <p:tgtEl>
                                          <p:spTgt spid="15"/>
                                        </p:tgtEl>
                                        <p:attrNameLst>
                                          <p:attrName>ppt_h</p:attrName>
                                        </p:attrNameLst>
                                      </p:cBhvr>
                                      <p:tavLst>
                                        <p:tav tm="0">
                                          <p:val>
                                            <p:fltVal val="0"/>
                                          </p:val>
                                        </p:tav>
                                        <p:tav tm="100000">
                                          <p:val>
                                            <p:strVal val="#ppt_h"/>
                                          </p:val>
                                        </p:tav>
                                      </p:tavLst>
                                    </p:anim>
                                    <p:animEffect transition="in" filter="fade">
                                      <p:cBhvr>
                                        <p:cTn id="184" dur="500"/>
                                        <p:tgtEl>
                                          <p:spTgt spid="15"/>
                                        </p:tgtEl>
                                      </p:cBhvr>
                                    </p:animEffect>
                                    <p:anim calcmode="lin" valueType="num">
                                      <p:cBhvr>
                                        <p:cTn id="185" dur="500" fill="hold"/>
                                        <p:tgtEl>
                                          <p:spTgt spid="15"/>
                                        </p:tgtEl>
                                        <p:attrNameLst>
                                          <p:attrName>ppt_x</p:attrName>
                                        </p:attrNameLst>
                                      </p:cBhvr>
                                      <p:tavLst>
                                        <p:tav tm="0">
                                          <p:val>
                                            <p:fltVal val="0.5"/>
                                          </p:val>
                                        </p:tav>
                                        <p:tav tm="100000">
                                          <p:val>
                                            <p:strVal val="#ppt_x"/>
                                          </p:val>
                                        </p:tav>
                                      </p:tavLst>
                                    </p:anim>
                                    <p:anim calcmode="lin" valueType="num">
                                      <p:cBhvr>
                                        <p:cTn id="186" dur="500" fill="hold"/>
                                        <p:tgtEl>
                                          <p:spTgt spid="15"/>
                                        </p:tgtEl>
                                        <p:attrNameLst>
                                          <p:attrName>ppt_y</p:attrName>
                                        </p:attrNameLst>
                                      </p:cBhvr>
                                      <p:tavLst>
                                        <p:tav tm="0">
                                          <p:val>
                                            <p:fltVal val="0.5"/>
                                          </p:val>
                                        </p:tav>
                                        <p:tav tm="100000">
                                          <p:val>
                                            <p:strVal val="#ppt_y"/>
                                          </p:val>
                                        </p:tav>
                                      </p:tavLst>
                                    </p:anim>
                                  </p:childTnLst>
                                </p:cTn>
                              </p:par>
                              <p:par>
                                <p:cTn id="187" presetID="53" presetClass="entr" presetSubtype="528" fill="hold" grpId="0" nodeType="withEffect">
                                  <p:stCondLst>
                                    <p:cond delay="200"/>
                                  </p:stCondLst>
                                  <p:childTnLst>
                                    <p:set>
                                      <p:cBhvr>
                                        <p:cTn id="188" dur="1" fill="hold">
                                          <p:stCondLst>
                                            <p:cond delay="0"/>
                                          </p:stCondLst>
                                        </p:cTn>
                                        <p:tgtEl>
                                          <p:spTgt spid="17"/>
                                        </p:tgtEl>
                                        <p:attrNameLst>
                                          <p:attrName>style.visibility</p:attrName>
                                        </p:attrNameLst>
                                      </p:cBhvr>
                                      <p:to>
                                        <p:strVal val="visible"/>
                                      </p:to>
                                    </p:set>
                                    <p:anim calcmode="lin" valueType="num">
                                      <p:cBhvr>
                                        <p:cTn id="189" dur="500" fill="hold"/>
                                        <p:tgtEl>
                                          <p:spTgt spid="17"/>
                                        </p:tgtEl>
                                        <p:attrNameLst>
                                          <p:attrName>ppt_w</p:attrName>
                                        </p:attrNameLst>
                                      </p:cBhvr>
                                      <p:tavLst>
                                        <p:tav tm="0">
                                          <p:val>
                                            <p:fltVal val="0"/>
                                          </p:val>
                                        </p:tav>
                                        <p:tav tm="100000">
                                          <p:val>
                                            <p:strVal val="#ppt_w"/>
                                          </p:val>
                                        </p:tav>
                                      </p:tavLst>
                                    </p:anim>
                                    <p:anim calcmode="lin" valueType="num">
                                      <p:cBhvr>
                                        <p:cTn id="190" dur="500" fill="hold"/>
                                        <p:tgtEl>
                                          <p:spTgt spid="17"/>
                                        </p:tgtEl>
                                        <p:attrNameLst>
                                          <p:attrName>ppt_h</p:attrName>
                                        </p:attrNameLst>
                                      </p:cBhvr>
                                      <p:tavLst>
                                        <p:tav tm="0">
                                          <p:val>
                                            <p:fltVal val="0"/>
                                          </p:val>
                                        </p:tav>
                                        <p:tav tm="100000">
                                          <p:val>
                                            <p:strVal val="#ppt_h"/>
                                          </p:val>
                                        </p:tav>
                                      </p:tavLst>
                                    </p:anim>
                                    <p:animEffect transition="in" filter="fade">
                                      <p:cBhvr>
                                        <p:cTn id="191" dur="500"/>
                                        <p:tgtEl>
                                          <p:spTgt spid="17"/>
                                        </p:tgtEl>
                                      </p:cBhvr>
                                    </p:animEffect>
                                    <p:anim calcmode="lin" valueType="num">
                                      <p:cBhvr>
                                        <p:cTn id="192" dur="500" fill="hold"/>
                                        <p:tgtEl>
                                          <p:spTgt spid="17"/>
                                        </p:tgtEl>
                                        <p:attrNameLst>
                                          <p:attrName>ppt_x</p:attrName>
                                        </p:attrNameLst>
                                      </p:cBhvr>
                                      <p:tavLst>
                                        <p:tav tm="0">
                                          <p:val>
                                            <p:fltVal val="0.5"/>
                                          </p:val>
                                        </p:tav>
                                        <p:tav tm="100000">
                                          <p:val>
                                            <p:strVal val="#ppt_x"/>
                                          </p:val>
                                        </p:tav>
                                      </p:tavLst>
                                    </p:anim>
                                    <p:anim calcmode="lin" valueType="num">
                                      <p:cBhvr>
                                        <p:cTn id="193" dur="500" fill="hold"/>
                                        <p:tgtEl>
                                          <p:spTgt spid="17"/>
                                        </p:tgtEl>
                                        <p:attrNameLst>
                                          <p:attrName>ppt_y</p:attrName>
                                        </p:attrNameLst>
                                      </p:cBhvr>
                                      <p:tavLst>
                                        <p:tav tm="0">
                                          <p:val>
                                            <p:fltVal val="0.5"/>
                                          </p:val>
                                        </p:tav>
                                        <p:tav tm="100000">
                                          <p:val>
                                            <p:strVal val="#ppt_y"/>
                                          </p:val>
                                        </p:tav>
                                      </p:tavLst>
                                    </p:anim>
                                  </p:childTnLst>
                                </p:cTn>
                              </p:par>
                              <p:par>
                                <p:cTn id="194" presetID="53" presetClass="entr" presetSubtype="528" fill="hold" grpId="0" nodeType="withEffect">
                                  <p:stCondLst>
                                    <p:cond delay="300"/>
                                  </p:stCondLst>
                                  <p:childTnLst>
                                    <p:set>
                                      <p:cBhvr>
                                        <p:cTn id="195" dur="1" fill="hold">
                                          <p:stCondLst>
                                            <p:cond delay="0"/>
                                          </p:stCondLst>
                                        </p:cTn>
                                        <p:tgtEl>
                                          <p:spTgt spid="27"/>
                                        </p:tgtEl>
                                        <p:attrNameLst>
                                          <p:attrName>style.visibility</p:attrName>
                                        </p:attrNameLst>
                                      </p:cBhvr>
                                      <p:to>
                                        <p:strVal val="visible"/>
                                      </p:to>
                                    </p:set>
                                    <p:anim calcmode="lin" valueType="num">
                                      <p:cBhvr>
                                        <p:cTn id="196" dur="500" fill="hold"/>
                                        <p:tgtEl>
                                          <p:spTgt spid="27"/>
                                        </p:tgtEl>
                                        <p:attrNameLst>
                                          <p:attrName>ppt_w</p:attrName>
                                        </p:attrNameLst>
                                      </p:cBhvr>
                                      <p:tavLst>
                                        <p:tav tm="0">
                                          <p:val>
                                            <p:fltVal val="0"/>
                                          </p:val>
                                        </p:tav>
                                        <p:tav tm="100000">
                                          <p:val>
                                            <p:strVal val="#ppt_w"/>
                                          </p:val>
                                        </p:tav>
                                      </p:tavLst>
                                    </p:anim>
                                    <p:anim calcmode="lin" valueType="num">
                                      <p:cBhvr>
                                        <p:cTn id="197" dur="500" fill="hold"/>
                                        <p:tgtEl>
                                          <p:spTgt spid="27"/>
                                        </p:tgtEl>
                                        <p:attrNameLst>
                                          <p:attrName>ppt_h</p:attrName>
                                        </p:attrNameLst>
                                      </p:cBhvr>
                                      <p:tavLst>
                                        <p:tav tm="0">
                                          <p:val>
                                            <p:fltVal val="0"/>
                                          </p:val>
                                        </p:tav>
                                        <p:tav tm="100000">
                                          <p:val>
                                            <p:strVal val="#ppt_h"/>
                                          </p:val>
                                        </p:tav>
                                      </p:tavLst>
                                    </p:anim>
                                    <p:animEffect transition="in" filter="fade">
                                      <p:cBhvr>
                                        <p:cTn id="198" dur="500"/>
                                        <p:tgtEl>
                                          <p:spTgt spid="27"/>
                                        </p:tgtEl>
                                      </p:cBhvr>
                                    </p:animEffect>
                                    <p:anim calcmode="lin" valueType="num">
                                      <p:cBhvr>
                                        <p:cTn id="199" dur="500" fill="hold"/>
                                        <p:tgtEl>
                                          <p:spTgt spid="27"/>
                                        </p:tgtEl>
                                        <p:attrNameLst>
                                          <p:attrName>ppt_x</p:attrName>
                                        </p:attrNameLst>
                                      </p:cBhvr>
                                      <p:tavLst>
                                        <p:tav tm="0">
                                          <p:val>
                                            <p:fltVal val="0.5"/>
                                          </p:val>
                                        </p:tav>
                                        <p:tav tm="100000">
                                          <p:val>
                                            <p:strVal val="#ppt_x"/>
                                          </p:val>
                                        </p:tav>
                                      </p:tavLst>
                                    </p:anim>
                                    <p:anim calcmode="lin" valueType="num">
                                      <p:cBhvr>
                                        <p:cTn id="200" dur="500" fill="hold"/>
                                        <p:tgtEl>
                                          <p:spTgt spid="27"/>
                                        </p:tgtEl>
                                        <p:attrNameLst>
                                          <p:attrName>ppt_y</p:attrName>
                                        </p:attrNameLst>
                                      </p:cBhvr>
                                      <p:tavLst>
                                        <p:tav tm="0">
                                          <p:val>
                                            <p:fltVal val="0.5"/>
                                          </p:val>
                                        </p:tav>
                                        <p:tav tm="100000">
                                          <p:val>
                                            <p:strVal val="#ppt_y"/>
                                          </p:val>
                                        </p:tav>
                                      </p:tavLst>
                                    </p:anim>
                                  </p:childTnLst>
                                </p:cTn>
                              </p:par>
                              <p:par>
                                <p:cTn id="201" presetID="53" presetClass="entr" presetSubtype="528" fill="hold" grpId="0" nodeType="withEffect">
                                  <p:stCondLst>
                                    <p:cond delay="400"/>
                                  </p:stCondLst>
                                  <p:childTnLst>
                                    <p:set>
                                      <p:cBhvr>
                                        <p:cTn id="202" dur="1" fill="hold">
                                          <p:stCondLst>
                                            <p:cond delay="0"/>
                                          </p:stCondLst>
                                        </p:cTn>
                                        <p:tgtEl>
                                          <p:spTgt spid="25"/>
                                        </p:tgtEl>
                                        <p:attrNameLst>
                                          <p:attrName>style.visibility</p:attrName>
                                        </p:attrNameLst>
                                      </p:cBhvr>
                                      <p:to>
                                        <p:strVal val="visible"/>
                                      </p:to>
                                    </p:set>
                                    <p:anim calcmode="lin" valueType="num">
                                      <p:cBhvr>
                                        <p:cTn id="203" dur="500" fill="hold"/>
                                        <p:tgtEl>
                                          <p:spTgt spid="25"/>
                                        </p:tgtEl>
                                        <p:attrNameLst>
                                          <p:attrName>ppt_w</p:attrName>
                                        </p:attrNameLst>
                                      </p:cBhvr>
                                      <p:tavLst>
                                        <p:tav tm="0">
                                          <p:val>
                                            <p:fltVal val="0"/>
                                          </p:val>
                                        </p:tav>
                                        <p:tav tm="100000">
                                          <p:val>
                                            <p:strVal val="#ppt_w"/>
                                          </p:val>
                                        </p:tav>
                                      </p:tavLst>
                                    </p:anim>
                                    <p:anim calcmode="lin" valueType="num">
                                      <p:cBhvr>
                                        <p:cTn id="204" dur="500" fill="hold"/>
                                        <p:tgtEl>
                                          <p:spTgt spid="25"/>
                                        </p:tgtEl>
                                        <p:attrNameLst>
                                          <p:attrName>ppt_h</p:attrName>
                                        </p:attrNameLst>
                                      </p:cBhvr>
                                      <p:tavLst>
                                        <p:tav tm="0">
                                          <p:val>
                                            <p:fltVal val="0"/>
                                          </p:val>
                                        </p:tav>
                                        <p:tav tm="100000">
                                          <p:val>
                                            <p:strVal val="#ppt_h"/>
                                          </p:val>
                                        </p:tav>
                                      </p:tavLst>
                                    </p:anim>
                                    <p:animEffect transition="in" filter="fade">
                                      <p:cBhvr>
                                        <p:cTn id="205" dur="500"/>
                                        <p:tgtEl>
                                          <p:spTgt spid="25"/>
                                        </p:tgtEl>
                                      </p:cBhvr>
                                    </p:animEffect>
                                    <p:anim calcmode="lin" valueType="num">
                                      <p:cBhvr>
                                        <p:cTn id="206" dur="500" fill="hold"/>
                                        <p:tgtEl>
                                          <p:spTgt spid="25"/>
                                        </p:tgtEl>
                                        <p:attrNameLst>
                                          <p:attrName>ppt_x</p:attrName>
                                        </p:attrNameLst>
                                      </p:cBhvr>
                                      <p:tavLst>
                                        <p:tav tm="0">
                                          <p:val>
                                            <p:fltVal val="0.5"/>
                                          </p:val>
                                        </p:tav>
                                        <p:tav tm="100000">
                                          <p:val>
                                            <p:strVal val="#ppt_x"/>
                                          </p:val>
                                        </p:tav>
                                      </p:tavLst>
                                    </p:anim>
                                    <p:anim calcmode="lin" valueType="num">
                                      <p:cBhvr>
                                        <p:cTn id="207" dur="500" fill="hold"/>
                                        <p:tgtEl>
                                          <p:spTgt spid="25"/>
                                        </p:tgtEl>
                                        <p:attrNameLst>
                                          <p:attrName>ppt_y</p:attrName>
                                        </p:attrNameLst>
                                      </p:cBhvr>
                                      <p:tavLst>
                                        <p:tav tm="0">
                                          <p:val>
                                            <p:fltVal val="0.5"/>
                                          </p:val>
                                        </p:tav>
                                        <p:tav tm="100000">
                                          <p:val>
                                            <p:strVal val="#ppt_y"/>
                                          </p:val>
                                        </p:tav>
                                      </p:tavLst>
                                    </p:anim>
                                  </p:childTnLst>
                                </p:cTn>
                              </p:par>
                              <p:par>
                                <p:cTn id="208" presetID="53" presetClass="entr" presetSubtype="528" fill="hold" grpId="0" nodeType="withEffect">
                                  <p:stCondLst>
                                    <p:cond delay="500"/>
                                  </p:stCondLst>
                                  <p:childTnLst>
                                    <p:set>
                                      <p:cBhvr>
                                        <p:cTn id="209" dur="1" fill="hold">
                                          <p:stCondLst>
                                            <p:cond delay="0"/>
                                          </p:stCondLst>
                                        </p:cTn>
                                        <p:tgtEl>
                                          <p:spTgt spid="16"/>
                                        </p:tgtEl>
                                        <p:attrNameLst>
                                          <p:attrName>style.visibility</p:attrName>
                                        </p:attrNameLst>
                                      </p:cBhvr>
                                      <p:to>
                                        <p:strVal val="visible"/>
                                      </p:to>
                                    </p:set>
                                    <p:anim calcmode="lin" valueType="num">
                                      <p:cBhvr>
                                        <p:cTn id="210" dur="500" fill="hold"/>
                                        <p:tgtEl>
                                          <p:spTgt spid="16"/>
                                        </p:tgtEl>
                                        <p:attrNameLst>
                                          <p:attrName>ppt_w</p:attrName>
                                        </p:attrNameLst>
                                      </p:cBhvr>
                                      <p:tavLst>
                                        <p:tav tm="0">
                                          <p:val>
                                            <p:fltVal val="0"/>
                                          </p:val>
                                        </p:tav>
                                        <p:tav tm="100000">
                                          <p:val>
                                            <p:strVal val="#ppt_w"/>
                                          </p:val>
                                        </p:tav>
                                      </p:tavLst>
                                    </p:anim>
                                    <p:anim calcmode="lin" valueType="num">
                                      <p:cBhvr>
                                        <p:cTn id="211" dur="500" fill="hold"/>
                                        <p:tgtEl>
                                          <p:spTgt spid="16"/>
                                        </p:tgtEl>
                                        <p:attrNameLst>
                                          <p:attrName>ppt_h</p:attrName>
                                        </p:attrNameLst>
                                      </p:cBhvr>
                                      <p:tavLst>
                                        <p:tav tm="0">
                                          <p:val>
                                            <p:fltVal val="0"/>
                                          </p:val>
                                        </p:tav>
                                        <p:tav tm="100000">
                                          <p:val>
                                            <p:strVal val="#ppt_h"/>
                                          </p:val>
                                        </p:tav>
                                      </p:tavLst>
                                    </p:anim>
                                    <p:animEffect transition="in" filter="fade">
                                      <p:cBhvr>
                                        <p:cTn id="212" dur="500"/>
                                        <p:tgtEl>
                                          <p:spTgt spid="16"/>
                                        </p:tgtEl>
                                      </p:cBhvr>
                                    </p:animEffect>
                                    <p:anim calcmode="lin" valueType="num">
                                      <p:cBhvr>
                                        <p:cTn id="213" dur="500" fill="hold"/>
                                        <p:tgtEl>
                                          <p:spTgt spid="16"/>
                                        </p:tgtEl>
                                        <p:attrNameLst>
                                          <p:attrName>ppt_x</p:attrName>
                                        </p:attrNameLst>
                                      </p:cBhvr>
                                      <p:tavLst>
                                        <p:tav tm="0">
                                          <p:val>
                                            <p:fltVal val="0.5"/>
                                          </p:val>
                                        </p:tav>
                                        <p:tav tm="100000">
                                          <p:val>
                                            <p:strVal val="#ppt_x"/>
                                          </p:val>
                                        </p:tav>
                                      </p:tavLst>
                                    </p:anim>
                                    <p:anim calcmode="lin" valueType="num">
                                      <p:cBhvr>
                                        <p:cTn id="214" dur="500" fill="hold"/>
                                        <p:tgtEl>
                                          <p:spTgt spid="16"/>
                                        </p:tgtEl>
                                        <p:attrNameLst>
                                          <p:attrName>ppt_y</p:attrName>
                                        </p:attrNameLst>
                                      </p:cBhvr>
                                      <p:tavLst>
                                        <p:tav tm="0">
                                          <p:val>
                                            <p:fltVal val="0.5"/>
                                          </p:val>
                                        </p:tav>
                                        <p:tav tm="100000">
                                          <p:val>
                                            <p:strVal val="#ppt_y"/>
                                          </p:val>
                                        </p:tav>
                                      </p:tavLst>
                                    </p:anim>
                                  </p:childTnLst>
                                </p:cTn>
                              </p:par>
                              <p:par>
                                <p:cTn id="215" presetID="53" presetClass="entr" presetSubtype="528" fill="hold" grpId="0" nodeType="withEffect">
                                  <p:stCondLst>
                                    <p:cond delay="600"/>
                                  </p:stCondLst>
                                  <p:childTnLst>
                                    <p:set>
                                      <p:cBhvr>
                                        <p:cTn id="216" dur="1" fill="hold">
                                          <p:stCondLst>
                                            <p:cond delay="0"/>
                                          </p:stCondLst>
                                        </p:cTn>
                                        <p:tgtEl>
                                          <p:spTgt spid="23"/>
                                        </p:tgtEl>
                                        <p:attrNameLst>
                                          <p:attrName>style.visibility</p:attrName>
                                        </p:attrNameLst>
                                      </p:cBhvr>
                                      <p:to>
                                        <p:strVal val="visible"/>
                                      </p:to>
                                    </p:set>
                                    <p:anim calcmode="lin" valueType="num">
                                      <p:cBhvr>
                                        <p:cTn id="217" dur="500" fill="hold"/>
                                        <p:tgtEl>
                                          <p:spTgt spid="23"/>
                                        </p:tgtEl>
                                        <p:attrNameLst>
                                          <p:attrName>ppt_w</p:attrName>
                                        </p:attrNameLst>
                                      </p:cBhvr>
                                      <p:tavLst>
                                        <p:tav tm="0">
                                          <p:val>
                                            <p:fltVal val="0"/>
                                          </p:val>
                                        </p:tav>
                                        <p:tav tm="100000">
                                          <p:val>
                                            <p:strVal val="#ppt_w"/>
                                          </p:val>
                                        </p:tav>
                                      </p:tavLst>
                                    </p:anim>
                                    <p:anim calcmode="lin" valueType="num">
                                      <p:cBhvr>
                                        <p:cTn id="218" dur="500" fill="hold"/>
                                        <p:tgtEl>
                                          <p:spTgt spid="23"/>
                                        </p:tgtEl>
                                        <p:attrNameLst>
                                          <p:attrName>ppt_h</p:attrName>
                                        </p:attrNameLst>
                                      </p:cBhvr>
                                      <p:tavLst>
                                        <p:tav tm="0">
                                          <p:val>
                                            <p:fltVal val="0"/>
                                          </p:val>
                                        </p:tav>
                                        <p:tav tm="100000">
                                          <p:val>
                                            <p:strVal val="#ppt_h"/>
                                          </p:val>
                                        </p:tav>
                                      </p:tavLst>
                                    </p:anim>
                                    <p:animEffect transition="in" filter="fade">
                                      <p:cBhvr>
                                        <p:cTn id="219" dur="500"/>
                                        <p:tgtEl>
                                          <p:spTgt spid="23"/>
                                        </p:tgtEl>
                                      </p:cBhvr>
                                    </p:animEffect>
                                    <p:anim calcmode="lin" valueType="num">
                                      <p:cBhvr>
                                        <p:cTn id="220" dur="500" fill="hold"/>
                                        <p:tgtEl>
                                          <p:spTgt spid="23"/>
                                        </p:tgtEl>
                                        <p:attrNameLst>
                                          <p:attrName>ppt_x</p:attrName>
                                        </p:attrNameLst>
                                      </p:cBhvr>
                                      <p:tavLst>
                                        <p:tav tm="0">
                                          <p:val>
                                            <p:fltVal val="0.5"/>
                                          </p:val>
                                        </p:tav>
                                        <p:tav tm="100000">
                                          <p:val>
                                            <p:strVal val="#ppt_x"/>
                                          </p:val>
                                        </p:tav>
                                      </p:tavLst>
                                    </p:anim>
                                    <p:anim calcmode="lin" valueType="num">
                                      <p:cBhvr>
                                        <p:cTn id="221" dur="500" fill="hold"/>
                                        <p:tgtEl>
                                          <p:spTgt spid="23"/>
                                        </p:tgtEl>
                                        <p:attrNameLst>
                                          <p:attrName>ppt_y</p:attrName>
                                        </p:attrNameLst>
                                      </p:cBhvr>
                                      <p:tavLst>
                                        <p:tav tm="0">
                                          <p:val>
                                            <p:fltVal val="0.5"/>
                                          </p:val>
                                        </p:tav>
                                        <p:tav tm="100000">
                                          <p:val>
                                            <p:strVal val="#ppt_y"/>
                                          </p:val>
                                        </p:tav>
                                      </p:tavLst>
                                    </p:anim>
                                  </p:childTnLst>
                                </p:cTn>
                              </p:par>
                              <p:par>
                                <p:cTn id="222" presetID="53" presetClass="entr" presetSubtype="528" fill="hold" grpId="0" nodeType="withEffect">
                                  <p:stCondLst>
                                    <p:cond delay="700"/>
                                  </p:stCondLst>
                                  <p:childTnLst>
                                    <p:set>
                                      <p:cBhvr>
                                        <p:cTn id="223" dur="1" fill="hold">
                                          <p:stCondLst>
                                            <p:cond delay="0"/>
                                          </p:stCondLst>
                                        </p:cTn>
                                        <p:tgtEl>
                                          <p:spTgt spid="18"/>
                                        </p:tgtEl>
                                        <p:attrNameLst>
                                          <p:attrName>style.visibility</p:attrName>
                                        </p:attrNameLst>
                                      </p:cBhvr>
                                      <p:to>
                                        <p:strVal val="visible"/>
                                      </p:to>
                                    </p:set>
                                    <p:anim calcmode="lin" valueType="num">
                                      <p:cBhvr>
                                        <p:cTn id="224" dur="500" fill="hold"/>
                                        <p:tgtEl>
                                          <p:spTgt spid="18"/>
                                        </p:tgtEl>
                                        <p:attrNameLst>
                                          <p:attrName>ppt_w</p:attrName>
                                        </p:attrNameLst>
                                      </p:cBhvr>
                                      <p:tavLst>
                                        <p:tav tm="0">
                                          <p:val>
                                            <p:fltVal val="0"/>
                                          </p:val>
                                        </p:tav>
                                        <p:tav tm="100000">
                                          <p:val>
                                            <p:strVal val="#ppt_w"/>
                                          </p:val>
                                        </p:tav>
                                      </p:tavLst>
                                    </p:anim>
                                    <p:anim calcmode="lin" valueType="num">
                                      <p:cBhvr>
                                        <p:cTn id="225" dur="500" fill="hold"/>
                                        <p:tgtEl>
                                          <p:spTgt spid="18"/>
                                        </p:tgtEl>
                                        <p:attrNameLst>
                                          <p:attrName>ppt_h</p:attrName>
                                        </p:attrNameLst>
                                      </p:cBhvr>
                                      <p:tavLst>
                                        <p:tav tm="0">
                                          <p:val>
                                            <p:fltVal val="0"/>
                                          </p:val>
                                        </p:tav>
                                        <p:tav tm="100000">
                                          <p:val>
                                            <p:strVal val="#ppt_h"/>
                                          </p:val>
                                        </p:tav>
                                      </p:tavLst>
                                    </p:anim>
                                    <p:animEffect transition="in" filter="fade">
                                      <p:cBhvr>
                                        <p:cTn id="226" dur="500"/>
                                        <p:tgtEl>
                                          <p:spTgt spid="18"/>
                                        </p:tgtEl>
                                      </p:cBhvr>
                                    </p:animEffect>
                                    <p:anim calcmode="lin" valueType="num">
                                      <p:cBhvr>
                                        <p:cTn id="227" dur="500" fill="hold"/>
                                        <p:tgtEl>
                                          <p:spTgt spid="18"/>
                                        </p:tgtEl>
                                        <p:attrNameLst>
                                          <p:attrName>ppt_x</p:attrName>
                                        </p:attrNameLst>
                                      </p:cBhvr>
                                      <p:tavLst>
                                        <p:tav tm="0">
                                          <p:val>
                                            <p:fltVal val="0.5"/>
                                          </p:val>
                                        </p:tav>
                                        <p:tav tm="100000">
                                          <p:val>
                                            <p:strVal val="#ppt_x"/>
                                          </p:val>
                                        </p:tav>
                                      </p:tavLst>
                                    </p:anim>
                                    <p:anim calcmode="lin" valueType="num">
                                      <p:cBhvr>
                                        <p:cTn id="228" dur="500" fill="hold"/>
                                        <p:tgtEl>
                                          <p:spTgt spid="18"/>
                                        </p:tgtEl>
                                        <p:attrNameLst>
                                          <p:attrName>ppt_y</p:attrName>
                                        </p:attrNameLst>
                                      </p:cBhvr>
                                      <p:tavLst>
                                        <p:tav tm="0">
                                          <p:val>
                                            <p:fltVal val="0.5"/>
                                          </p:val>
                                        </p:tav>
                                        <p:tav tm="100000">
                                          <p:val>
                                            <p:strVal val="#ppt_y"/>
                                          </p:val>
                                        </p:tav>
                                      </p:tavLst>
                                    </p:anim>
                                  </p:childTnLst>
                                </p:cTn>
                              </p:par>
                              <p:par>
                                <p:cTn id="229" presetID="53" presetClass="entr" presetSubtype="528" fill="hold" grpId="0" nodeType="withEffect">
                                  <p:stCondLst>
                                    <p:cond delay="800"/>
                                  </p:stCondLst>
                                  <p:childTnLst>
                                    <p:set>
                                      <p:cBhvr>
                                        <p:cTn id="230" dur="1" fill="hold">
                                          <p:stCondLst>
                                            <p:cond delay="0"/>
                                          </p:stCondLst>
                                        </p:cTn>
                                        <p:tgtEl>
                                          <p:spTgt spid="26"/>
                                        </p:tgtEl>
                                        <p:attrNameLst>
                                          <p:attrName>style.visibility</p:attrName>
                                        </p:attrNameLst>
                                      </p:cBhvr>
                                      <p:to>
                                        <p:strVal val="visible"/>
                                      </p:to>
                                    </p:set>
                                    <p:anim calcmode="lin" valueType="num">
                                      <p:cBhvr>
                                        <p:cTn id="231" dur="500" fill="hold"/>
                                        <p:tgtEl>
                                          <p:spTgt spid="26"/>
                                        </p:tgtEl>
                                        <p:attrNameLst>
                                          <p:attrName>ppt_w</p:attrName>
                                        </p:attrNameLst>
                                      </p:cBhvr>
                                      <p:tavLst>
                                        <p:tav tm="0">
                                          <p:val>
                                            <p:fltVal val="0"/>
                                          </p:val>
                                        </p:tav>
                                        <p:tav tm="100000">
                                          <p:val>
                                            <p:strVal val="#ppt_w"/>
                                          </p:val>
                                        </p:tav>
                                      </p:tavLst>
                                    </p:anim>
                                    <p:anim calcmode="lin" valueType="num">
                                      <p:cBhvr>
                                        <p:cTn id="232" dur="500" fill="hold"/>
                                        <p:tgtEl>
                                          <p:spTgt spid="26"/>
                                        </p:tgtEl>
                                        <p:attrNameLst>
                                          <p:attrName>ppt_h</p:attrName>
                                        </p:attrNameLst>
                                      </p:cBhvr>
                                      <p:tavLst>
                                        <p:tav tm="0">
                                          <p:val>
                                            <p:fltVal val="0"/>
                                          </p:val>
                                        </p:tav>
                                        <p:tav tm="100000">
                                          <p:val>
                                            <p:strVal val="#ppt_h"/>
                                          </p:val>
                                        </p:tav>
                                      </p:tavLst>
                                    </p:anim>
                                    <p:animEffect transition="in" filter="fade">
                                      <p:cBhvr>
                                        <p:cTn id="233" dur="500"/>
                                        <p:tgtEl>
                                          <p:spTgt spid="26"/>
                                        </p:tgtEl>
                                      </p:cBhvr>
                                    </p:animEffect>
                                    <p:anim calcmode="lin" valueType="num">
                                      <p:cBhvr>
                                        <p:cTn id="234" dur="500" fill="hold"/>
                                        <p:tgtEl>
                                          <p:spTgt spid="26"/>
                                        </p:tgtEl>
                                        <p:attrNameLst>
                                          <p:attrName>ppt_x</p:attrName>
                                        </p:attrNameLst>
                                      </p:cBhvr>
                                      <p:tavLst>
                                        <p:tav tm="0">
                                          <p:val>
                                            <p:fltVal val="0.5"/>
                                          </p:val>
                                        </p:tav>
                                        <p:tav tm="100000">
                                          <p:val>
                                            <p:strVal val="#ppt_x"/>
                                          </p:val>
                                        </p:tav>
                                      </p:tavLst>
                                    </p:anim>
                                    <p:anim calcmode="lin" valueType="num">
                                      <p:cBhvr>
                                        <p:cTn id="235" dur="500" fill="hold"/>
                                        <p:tgtEl>
                                          <p:spTgt spid="26"/>
                                        </p:tgtEl>
                                        <p:attrNameLst>
                                          <p:attrName>ppt_y</p:attrName>
                                        </p:attrNameLst>
                                      </p:cBhvr>
                                      <p:tavLst>
                                        <p:tav tm="0">
                                          <p:val>
                                            <p:fltVal val="0.5"/>
                                          </p:val>
                                        </p:tav>
                                        <p:tav tm="100000">
                                          <p:val>
                                            <p:strVal val="#ppt_y"/>
                                          </p:val>
                                        </p:tav>
                                      </p:tavLst>
                                    </p:anim>
                                  </p:childTnLst>
                                </p:cTn>
                              </p:par>
                              <p:par>
                                <p:cTn id="236" presetID="53" presetClass="entr" presetSubtype="528" fill="hold" grpId="0" nodeType="withEffect">
                                  <p:stCondLst>
                                    <p:cond delay="900"/>
                                  </p:stCondLst>
                                  <p:childTnLst>
                                    <p:set>
                                      <p:cBhvr>
                                        <p:cTn id="237" dur="1" fill="hold">
                                          <p:stCondLst>
                                            <p:cond delay="0"/>
                                          </p:stCondLst>
                                        </p:cTn>
                                        <p:tgtEl>
                                          <p:spTgt spid="21"/>
                                        </p:tgtEl>
                                        <p:attrNameLst>
                                          <p:attrName>style.visibility</p:attrName>
                                        </p:attrNameLst>
                                      </p:cBhvr>
                                      <p:to>
                                        <p:strVal val="visible"/>
                                      </p:to>
                                    </p:set>
                                    <p:anim calcmode="lin" valueType="num">
                                      <p:cBhvr>
                                        <p:cTn id="238" dur="500" fill="hold"/>
                                        <p:tgtEl>
                                          <p:spTgt spid="21"/>
                                        </p:tgtEl>
                                        <p:attrNameLst>
                                          <p:attrName>ppt_w</p:attrName>
                                        </p:attrNameLst>
                                      </p:cBhvr>
                                      <p:tavLst>
                                        <p:tav tm="0">
                                          <p:val>
                                            <p:fltVal val="0"/>
                                          </p:val>
                                        </p:tav>
                                        <p:tav tm="100000">
                                          <p:val>
                                            <p:strVal val="#ppt_w"/>
                                          </p:val>
                                        </p:tav>
                                      </p:tavLst>
                                    </p:anim>
                                    <p:anim calcmode="lin" valueType="num">
                                      <p:cBhvr>
                                        <p:cTn id="239" dur="500" fill="hold"/>
                                        <p:tgtEl>
                                          <p:spTgt spid="21"/>
                                        </p:tgtEl>
                                        <p:attrNameLst>
                                          <p:attrName>ppt_h</p:attrName>
                                        </p:attrNameLst>
                                      </p:cBhvr>
                                      <p:tavLst>
                                        <p:tav tm="0">
                                          <p:val>
                                            <p:fltVal val="0"/>
                                          </p:val>
                                        </p:tav>
                                        <p:tav tm="100000">
                                          <p:val>
                                            <p:strVal val="#ppt_h"/>
                                          </p:val>
                                        </p:tav>
                                      </p:tavLst>
                                    </p:anim>
                                    <p:animEffect transition="in" filter="fade">
                                      <p:cBhvr>
                                        <p:cTn id="240" dur="500"/>
                                        <p:tgtEl>
                                          <p:spTgt spid="21"/>
                                        </p:tgtEl>
                                      </p:cBhvr>
                                    </p:animEffect>
                                    <p:anim calcmode="lin" valueType="num">
                                      <p:cBhvr>
                                        <p:cTn id="241" dur="500" fill="hold"/>
                                        <p:tgtEl>
                                          <p:spTgt spid="21"/>
                                        </p:tgtEl>
                                        <p:attrNameLst>
                                          <p:attrName>ppt_x</p:attrName>
                                        </p:attrNameLst>
                                      </p:cBhvr>
                                      <p:tavLst>
                                        <p:tav tm="0">
                                          <p:val>
                                            <p:fltVal val="0.5"/>
                                          </p:val>
                                        </p:tav>
                                        <p:tav tm="100000">
                                          <p:val>
                                            <p:strVal val="#ppt_x"/>
                                          </p:val>
                                        </p:tav>
                                      </p:tavLst>
                                    </p:anim>
                                    <p:anim calcmode="lin" valueType="num">
                                      <p:cBhvr>
                                        <p:cTn id="242" dur="500" fill="hold"/>
                                        <p:tgtEl>
                                          <p:spTgt spid="21"/>
                                        </p:tgtEl>
                                        <p:attrNameLst>
                                          <p:attrName>ppt_y</p:attrName>
                                        </p:attrNameLst>
                                      </p:cBhvr>
                                      <p:tavLst>
                                        <p:tav tm="0">
                                          <p:val>
                                            <p:fltVal val="0.5"/>
                                          </p:val>
                                        </p:tav>
                                        <p:tav tm="100000">
                                          <p:val>
                                            <p:strVal val="#ppt_y"/>
                                          </p:val>
                                        </p:tav>
                                      </p:tavLst>
                                    </p:anim>
                                  </p:childTnLst>
                                </p:cTn>
                              </p:par>
                              <p:par>
                                <p:cTn id="243" presetID="53" presetClass="entr" presetSubtype="528" fill="hold" grpId="0" nodeType="withEffect">
                                  <p:stCondLst>
                                    <p:cond delay="1000"/>
                                  </p:stCondLst>
                                  <p:childTnLst>
                                    <p:set>
                                      <p:cBhvr>
                                        <p:cTn id="244" dur="1" fill="hold">
                                          <p:stCondLst>
                                            <p:cond delay="0"/>
                                          </p:stCondLst>
                                        </p:cTn>
                                        <p:tgtEl>
                                          <p:spTgt spid="22"/>
                                        </p:tgtEl>
                                        <p:attrNameLst>
                                          <p:attrName>style.visibility</p:attrName>
                                        </p:attrNameLst>
                                      </p:cBhvr>
                                      <p:to>
                                        <p:strVal val="visible"/>
                                      </p:to>
                                    </p:set>
                                    <p:anim calcmode="lin" valueType="num">
                                      <p:cBhvr>
                                        <p:cTn id="245" dur="500" fill="hold"/>
                                        <p:tgtEl>
                                          <p:spTgt spid="22"/>
                                        </p:tgtEl>
                                        <p:attrNameLst>
                                          <p:attrName>ppt_w</p:attrName>
                                        </p:attrNameLst>
                                      </p:cBhvr>
                                      <p:tavLst>
                                        <p:tav tm="0">
                                          <p:val>
                                            <p:fltVal val="0"/>
                                          </p:val>
                                        </p:tav>
                                        <p:tav tm="100000">
                                          <p:val>
                                            <p:strVal val="#ppt_w"/>
                                          </p:val>
                                        </p:tav>
                                      </p:tavLst>
                                    </p:anim>
                                    <p:anim calcmode="lin" valueType="num">
                                      <p:cBhvr>
                                        <p:cTn id="246" dur="500" fill="hold"/>
                                        <p:tgtEl>
                                          <p:spTgt spid="22"/>
                                        </p:tgtEl>
                                        <p:attrNameLst>
                                          <p:attrName>ppt_h</p:attrName>
                                        </p:attrNameLst>
                                      </p:cBhvr>
                                      <p:tavLst>
                                        <p:tav tm="0">
                                          <p:val>
                                            <p:fltVal val="0"/>
                                          </p:val>
                                        </p:tav>
                                        <p:tav tm="100000">
                                          <p:val>
                                            <p:strVal val="#ppt_h"/>
                                          </p:val>
                                        </p:tav>
                                      </p:tavLst>
                                    </p:anim>
                                    <p:animEffect transition="in" filter="fade">
                                      <p:cBhvr>
                                        <p:cTn id="247" dur="500"/>
                                        <p:tgtEl>
                                          <p:spTgt spid="22"/>
                                        </p:tgtEl>
                                      </p:cBhvr>
                                    </p:animEffect>
                                    <p:anim calcmode="lin" valueType="num">
                                      <p:cBhvr>
                                        <p:cTn id="248" dur="500" fill="hold"/>
                                        <p:tgtEl>
                                          <p:spTgt spid="22"/>
                                        </p:tgtEl>
                                        <p:attrNameLst>
                                          <p:attrName>ppt_x</p:attrName>
                                        </p:attrNameLst>
                                      </p:cBhvr>
                                      <p:tavLst>
                                        <p:tav tm="0">
                                          <p:val>
                                            <p:fltVal val="0.5"/>
                                          </p:val>
                                        </p:tav>
                                        <p:tav tm="100000">
                                          <p:val>
                                            <p:strVal val="#ppt_x"/>
                                          </p:val>
                                        </p:tav>
                                      </p:tavLst>
                                    </p:anim>
                                    <p:anim calcmode="lin" valueType="num">
                                      <p:cBhvr>
                                        <p:cTn id="249" dur="500" fill="hold"/>
                                        <p:tgtEl>
                                          <p:spTgt spid="22"/>
                                        </p:tgtEl>
                                        <p:attrNameLst>
                                          <p:attrName>ppt_y</p:attrName>
                                        </p:attrNameLst>
                                      </p:cBhvr>
                                      <p:tavLst>
                                        <p:tav tm="0">
                                          <p:val>
                                            <p:fltVal val="0.5"/>
                                          </p:val>
                                        </p:tav>
                                        <p:tav tm="100000">
                                          <p:val>
                                            <p:strVal val="#ppt_y"/>
                                          </p:val>
                                        </p:tav>
                                      </p:tavLst>
                                    </p:anim>
                                  </p:childTnLst>
                                </p:cTn>
                              </p:par>
                              <p:par>
                                <p:cTn id="250" presetID="53" presetClass="entr" presetSubtype="528" fill="hold" grpId="0" nodeType="withEffect">
                                  <p:stCondLst>
                                    <p:cond delay="1100"/>
                                  </p:stCondLst>
                                  <p:childTnLst>
                                    <p:set>
                                      <p:cBhvr>
                                        <p:cTn id="251" dur="1" fill="hold">
                                          <p:stCondLst>
                                            <p:cond delay="0"/>
                                          </p:stCondLst>
                                        </p:cTn>
                                        <p:tgtEl>
                                          <p:spTgt spid="19"/>
                                        </p:tgtEl>
                                        <p:attrNameLst>
                                          <p:attrName>style.visibility</p:attrName>
                                        </p:attrNameLst>
                                      </p:cBhvr>
                                      <p:to>
                                        <p:strVal val="visible"/>
                                      </p:to>
                                    </p:set>
                                    <p:anim calcmode="lin" valueType="num">
                                      <p:cBhvr>
                                        <p:cTn id="252" dur="500" fill="hold"/>
                                        <p:tgtEl>
                                          <p:spTgt spid="19"/>
                                        </p:tgtEl>
                                        <p:attrNameLst>
                                          <p:attrName>ppt_w</p:attrName>
                                        </p:attrNameLst>
                                      </p:cBhvr>
                                      <p:tavLst>
                                        <p:tav tm="0">
                                          <p:val>
                                            <p:fltVal val="0"/>
                                          </p:val>
                                        </p:tav>
                                        <p:tav tm="100000">
                                          <p:val>
                                            <p:strVal val="#ppt_w"/>
                                          </p:val>
                                        </p:tav>
                                      </p:tavLst>
                                    </p:anim>
                                    <p:anim calcmode="lin" valueType="num">
                                      <p:cBhvr>
                                        <p:cTn id="253" dur="500" fill="hold"/>
                                        <p:tgtEl>
                                          <p:spTgt spid="19"/>
                                        </p:tgtEl>
                                        <p:attrNameLst>
                                          <p:attrName>ppt_h</p:attrName>
                                        </p:attrNameLst>
                                      </p:cBhvr>
                                      <p:tavLst>
                                        <p:tav tm="0">
                                          <p:val>
                                            <p:fltVal val="0"/>
                                          </p:val>
                                        </p:tav>
                                        <p:tav tm="100000">
                                          <p:val>
                                            <p:strVal val="#ppt_h"/>
                                          </p:val>
                                        </p:tav>
                                      </p:tavLst>
                                    </p:anim>
                                    <p:animEffect transition="in" filter="fade">
                                      <p:cBhvr>
                                        <p:cTn id="254" dur="500"/>
                                        <p:tgtEl>
                                          <p:spTgt spid="19"/>
                                        </p:tgtEl>
                                      </p:cBhvr>
                                    </p:animEffect>
                                    <p:anim calcmode="lin" valueType="num">
                                      <p:cBhvr>
                                        <p:cTn id="255" dur="500" fill="hold"/>
                                        <p:tgtEl>
                                          <p:spTgt spid="19"/>
                                        </p:tgtEl>
                                        <p:attrNameLst>
                                          <p:attrName>ppt_x</p:attrName>
                                        </p:attrNameLst>
                                      </p:cBhvr>
                                      <p:tavLst>
                                        <p:tav tm="0">
                                          <p:val>
                                            <p:fltVal val="0.5"/>
                                          </p:val>
                                        </p:tav>
                                        <p:tav tm="100000">
                                          <p:val>
                                            <p:strVal val="#ppt_x"/>
                                          </p:val>
                                        </p:tav>
                                      </p:tavLst>
                                    </p:anim>
                                    <p:anim calcmode="lin" valueType="num">
                                      <p:cBhvr>
                                        <p:cTn id="256" dur="500" fill="hold"/>
                                        <p:tgtEl>
                                          <p:spTgt spid="19"/>
                                        </p:tgtEl>
                                        <p:attrNameLst>
                                          <p:attrName>ppt_y</p:attrName>
                                        </p:attrNameLst>
                                      </p:cBhvr>
                                      <p:tavLst>
                                        <p:tav tm="0">
                                          <p:val>
                                            <p:fltVal val="0.5"/>
                                          </p:val>
                                        </p:tav>
                                        <p:tav tm="100000">
                                          <p:val>
                                            <p:strVal val="#ppt_y"/>
                                          </p:val>
                                        </p:tav>
                                      </p:tavLst>
                                    </p:anim>
                                  </p:childTnLst>
                                </p:cTn>
                              </p:par>
                              <p:par>
                                <p:cTn id="257" presetID="53" presetClass="entr" presetSubtype="528" fill="hold" grpId="0" nodeType="withEffect">
                                  <p:stCondLst>
                                    <p:cond delay="1200"/>
                                  </p:stCondLst>
                                  <p:childTnLst>
                                    <p:set>
                                      <p:cBhvr>
                                        <p:cTn id="258" dur="1" fill="hold">
                                          <p:stCondLst>
                                            <p:cond delay="0"/>
                                          </p:stCondLst>
                                        </p:cTn>
                                        <p:tgtEl>
                                          <p:spTgt spid="20"/>
                                        </p:tgtEl>
                                        <p:attrNameLst>
                                          <p:attrName>style.visibility</p:attrName>
                                        </p:attrNameLst>
                                      </p:cBhvr>
                                      <p:to>
                                        <p:strVal val="visible"/>
                                      </p:to>
                                    </p:set>
                                    <p:anim calcmode="lin" valueType="num">
                                      <p:cBhvr>
                                        <p:cTn id="259" dur="500" fill="hold"/>
                                        <p:tgtEl>
                                          <p:spTgt spid="20"/>
                                        </p:tgtEl>
                                        <p:attrNameLst>
                                          <p:attrName>ppt_w</p:attrName>
                                        </p:attrNameLst>
                                      </p:cBhvr>
                                      <p:tavLst>
                                        <p:tav tm="0">
                                          <p:val>
                                            <p:fltVal val="0"/>
                                          </p:val>
                                        </p:tav>
                                        <p:tav tm="100000">
                                          <p:val>
                                            <p:strVal val="#ppt_w"/>
                                          </p:val>
                                        </p:tav>
                                      </p:tavLst>
                                    </p:anim>
                                    <p:anim calcmode="lin" valueType="num">
                                      <p:cBhvr>
                                        <p:cTn id="260" dur="500" fill="hold"/>
                                        <p:tgtEl>
                                          <p:spTgt spid="20"/>
                                        </p:tgtEl>
                                        <p:attrNameLst>
                                          <p:attrName>ppt_h</p:attrName>
                                        </p:attrNameLst>
                                      </p:cBhvr>
                                      <p:tavLst>
                                        <p:tav tm="0">
                                          <p:val>
                                            <p:fltVal val="0"/>
                                          </p:val>
                                        </p:tav>
                                        <p:tav tm="100000">
                                          <p:val>
                                            <p:strVal val="#ppt_h"/>
                                          </p:val>
                                        </p:tav>
                                      </p:tavLst>
                                    </p:anim>
                                    <p:animEffect transition="in" filter="fade">
                                      <p:cBhvr>
                                        <p:cTn id="261" dur="500"/>
                                        <p:tgtEl>
                                          <p:spTgt spid="20"/>
                                        </p:tgtEl>
                                      </p:cBhvr>
                                    </p:animEffect>
                                    <p:anim calcmode="lin" valueType="num">
                                      <p:cBhvr>
                                        <p:cTn id="262" dur="500" fill="hold"/>
                                        <p:tgtEl>
                                          <p:spTgt spid="20"/>
                                        </p:tgtEl>
                                        <p:attrNameLst>
                                          <p:attrName>ppt_x</p:attrName>
                                        </p:attrNameLst>
                                      </p:cBhvr>
                                      <p:tavLst>
                                        <p:tav tm="0">
                                          <p:val>
                                            <p:fltVal val="0.5"/>
                                          </p:val>
                                        </p:tav>
                                        <p:tav tm="100000">
                                          <p:val>
                                            <p:strVal val="#ppt_x"/>
                                          </p:val>
                                        </p:tav>
                                      </p:tavLst>
                                    </p:anim>
                                    <p:anim calcmode="lin" valueType="num">
                                      <p:cBhvr>
                                        <p:cTn id="263" dur="500" fill="hold"/>
                                        <p:tgtEl>
                                          <p:spTgt spid="20"/>
                                        </p:tgtEl>
                                        <p:attrNameLst>
                                          <p:attrName>ppt_y</p:attrName>
                                        </p:attrNameLst>
                                      </p:cBhvr>
                                      <p:tavLst>
                                        <p:tav tm="0">
                                          <p:val>
                                            <p:fltVal val="0.5"/>
                                          </p:val>
                                        </p:tav>
                                        <p:tav tm="100000">
                                          <p:val>
                                            <p:strVal val="#ppt_y"/>
                                          </p:val>
                                        </p:tav>
                                      </p:tavLst>
                                    </p:anim>
                                  </p:childTnLst>
                                </p:cTn>
                              </p:par>
                            </p:childTnLst>
                          </p:cTn>
                        </p:par>
                        <p:par>
                          <p:cTn id="264" fill="hold">
                            <p:stCondLst>
                              <p:cond delay="9700"/>
                            </p:stCondLst>
                            <p:childTnLst>
                              <p:par>
                                <p:cTn id="265" presetID="2" presetClass="entr" presetSubtype="4" decel="100000" fill="hold" grpId="0" nodeType="afterEffect">
                                  <p:stCondLst>
                                    <p:cond delay="500"/>
                                  </p:stCondLst>
                                  <p:iterate type="wd">
                                    <p:tmPct val="10000"/>
                                  </p:iterate>
                                  <p:childTnLst>
                                    <p:set>
                                      <p:cBhvr>
                                        <p:cTn id="266" dur="1" fill="hold">
                                          <p:stCondLst>
                                            <p:cond delay="0"/>
                                          </p:stCondLst>
                                        </p:cTn>
                                        <p:tgtEl>
                                          <p:spTgt spid="40"/>
                                        </p:tgtEl>
                                        <p:attrNameLst>
                                          <p:attrName>style.visibility</p:attrName>
                                        </p:attrNameLst>
                                      </p:cBhvr>
                                      <p:to>
                                        <p:strVal val="visible"/>
                                      </p:to>
                                    </p:set>
                                    <p:anim calcmode="lin" valueType="num">
                                      <p:cBhvr additive="base">
                                        <p:cTn id="267" dur="500" fill="hold"/>
                                        <p:tgtEl>
                                          <p:spTgt spid="40"/>
                                        </p:tgtEl>
                                        <p:attrNameLst>
                                          <p:attrName>ppt_x</p:attrName>
                                        </p:attrNameLst>
                                      </p:cBhvr>
                                      <p:tavLst>
                                        <p:tav tm="0">
                                          <p:val>
                                            <p:strVal val="#ppt_x"/>
                                          </p:val>
                                        </p:tav>
                                        <p:tav tm="100000">
                                          <p:val>
                                            <p:strVal val="#ppt_x"/>
                                          </p:val>
                                        </p:tav>
                                      </p:tavLst>
                                    </p:anim>
                                    <p:anim calcmode="lin" valueType="num">
                                      <p:cBhvr additive="base">
                                        <p:cTn id="268" dur="500" fill="hold"/>
                                        <p:tgtEl>
                                          <p:spTgt spid="40"/>
                                        </p:tgtEl>
                                        <p:attrNameLst>
                                          <p:attrName>ppt_y</p:attrName>
                                        </p:attrNameLst>
                                      </p:cBhvr>
                                      <p:tavLst>
                                        <p:tav tm="0">
                                          <p:val>
                                            <p:strVal val="1+#ppt_h/2"/>
                                          </p:val>
                                        </p:tav>
                                        <p:tav tm="100000">
                                          <p:val>
                                            <p:strVal val="#ppt_y"/>
                                          </p:val>
                                        </p:tav>
                                      </p:tavLst>
                                    </p:anim>
                                  </p:childTnLst>
                                </p:cTn>
                              </p:par>
                              <p:par>
                                <p:cTn id="269" presetID="2" presetClass="entr" presetSubtype="4" decel="100000" fill="hold" grpId="0" nodeType="withEffect">
                                  <p:stCondLst>
                                    <p:cond delay="750"/>
                                  </p:stCondLst>
                                  <p:childTnLst>
                                    <p:set>
                                      <p:cBhvr>
                                        <p:cTn id="270" dur="1" fill="hold">
                                          <p:stCondLst>
                                            <p:cond delay="0"/>
                                          </p:stCondLst>
                                        </p:cTn>
                                        <p:tgtEl>
                                          <p:spTgt spid="39">
                                            <p:txEl>
                                              <p:pRg st="0" end="0"/>
                                            </p:txEl>
                                          </p:spTgt>
                                        </p:tgtEl>
                                        <p:attrNameLst>
                                          <p:attrName>style.visibility</p:attrName>
                                        </p:attrNameLst>
                                      </p:cBhvr>
                                      <p:to>
                                        <p:strVal val="visible"/>
                                      </p:to>
                                    </p:set>
                                    <p:anim calcmode="lin" valueType="num">
                                      <p:cBhvr additive="base">
                                        <p:cTn id="271"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272" dur="500" fill="hold"/>
                                        <p:tgtEl>
                                          <p:spTgt spid="3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7" grpId="0" animBg="1"/>
      <p:bldP spid="24"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9" grpId="0" animBg="1"/>
      <p:bldP spid="9" grpId="1" animBg="1"/>
      <p:bldP spid="11" grpId="0" animBg="1"/>
      <p:bldP spid="11" grpId="1" animBg="1"/>
      <p:bldP spid="12" grpId="0" animBg="1"/>
      <p:bldP spid="12" grpId="1" animBg="1"/>
      <p:bldP spid="13" grpId="0" animBg="1"/>
      <p:bldP spid="13" grpId="1" animBg="1"/>
      <p:bldP spid="14" grpId="0" animBg="1"/>
      <p:bldP spid="14" grpId="1" animBg="1"/>
      <p:bldP spid="15" grpId="0" animBg="1"/>
      <p:bldP spid="16" grpId="0" animBg="1"/>
      <p:bldP spid="18" grpId="0" animBg="1"/>
      <p:bldP spid="19" grpId="0" animBg="1"/>
      <p:bldP spid="20" grpId="0" animBg="1"/>
      <p:bldP spid="21" grpId="0" animBg="1"/>
      <p:bldP spid="22" grpId="0" animBg="1"/>
      <p:bldP spid="23" grpId="0" animBg="1"/>
      <p:bldP spid="25" grpId="0" animBg="1"/>
      <p:bldP spid="26" grpId="0" animBg="1"/>
      <p:bldP spid="27" grpId="0" animBg="1"/>
      <p:bldP spid="29" grpId="0" build="p">
        <p:tmplLst>
          <p:tmpl lvl="1">
            <p:tnLst>
              <p:par>
                <p:cTn presetID="2" presetClass="entr" presetSubtype="1" decel="100000"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1000" fill="hold"/>
                        <p:tgtEl>
                          <p:spTgt spid="29"/>
                        </p:tgtEl>
                        <p:attrNameLst>
                          <p:attrName>ppt_x</p:attrName>
                        </p:attrNameLst>
                      </p:cBhvr>
                      <p:tavLst>
                        <p:tav tm="0">
                          <p:val>
                            <p:strVal val="#ppt_x"/>
                          </p:val>
                        </p:tav>
                        <p:tav tm="100000">
                          <p:val>
                            <p:strVal val="#ppt_x"/>
                          </p:val>
                        </p:tav>
                      </p:tavLst>
                    </p:anim>
                    <p:anim calcmode="lin" valueType="num">
                      <p:cBhvr additive="base">
                        <p:cTn dur="1000" fill="hold"/>
                        <p:tgtEl>
                          <p:spTgt spid="29"/>
                        </p:tgtEl>
                        <p:attrNameLst>
                          <p:attrName>ppt_y</p:attrName>
                        </p:attrNameLst>
                      </p:cBhvr>
                      <p:tavLst>
                        <p:tav tm="0">
                          <p:val>
                            <p:strVal val="0-#ppt_h/2"/>
                          </p:val>
                        </p:tav>
                        <p:tav tm="100000">
                          <p:val>
                            <p:strVal val="#ppt_y"/>
                          </p:val>
                        </p:tav>
                      </p:tavLst>
                    </p:anim>
                  </p:childTnLst>
                </p:cTn>
              </p:par>
            </p:tnLst>
          </p:tmpl>
        </p:tmplLst>
      </p:bldP>
      <p:bldP spid="29" grpId="1" build="p">
        <p:tmplLst>
          <p:tmpl lvl="1">
            <p:tnLst>
              <p:par>
                <p:cTn presetID="45"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1000"/>
                        <p:tgtEl>
                          <p:spTgt spid="29"/>
                        </p:tgtEl>
                      </p:cBhvr>
                    </p:animEffect>
                    <p:anim calcmode="lin" valueType="num">
                      <p:cBhvr>
                        <p:cTn dur="1000" fill="hold"/>
                        <p:tgtEl>
                          <p:spTgt spid="29"/>
                        </p:tgtEl>
                        <p:attrNameLst>
                          <p:attrName>ppt_w</p:attrName>
                        </p:attrNameLst>
                      </p:cBhvr>
                      <p:tavLst>
                        <p:tav tm="0" fmla="#ppt_w*sin(2.5*pi*$)">
                          <p:val>
                            <p:fltVal val="0"/>
                          </p:val>
                        </p:tav>
                        <p:tav tm="100000">
                          <p:val>
                            <p:fltVal val="1"/>
                          </p:val>
                        </p:tav>
                      </p:tavLst>
                    </p:anim>
                    <p:anim calcmode="lin" valueType="num">
                      <p:cBhvr>
                        <p:cTn dur="1000" fill="hold"/>
                        <p:tgtEl>
                          <p:spTgt spid="29"/>
                        </p:tgtEl>
                        <p:attrNameLst>
                          <p:attrName>ppt_h</p:attrName>
                        </p:attrNameLst>
                      </p:cBhvr>
                      <p:tavLst>
                        <p:tav tm="0">
                          <p:val>
                            <p:strVal val="#ppt_h"/>
                          </p:val>
                        </p:tav>
                        <p:tav tm="100000">
                          <p:val>
                            <p:strVal val="#ppt_h"/>
                          </p:val>
                        </p:tav>
                      </p:tavLst>
                    </p:anim>
                  </p:childTnLst>
                </p:cTn>
              </p:par>
            </p:tnLst>
          </p:tmpl>
        </p:tmplLst>
      </p:bldP>
      <p:bldP spid="30" grpId="0" build="p">
        <p:tmplLst>
          <p:tmpl lvl="1">
            <p:tnLst>
              <p:par>
                <p:cTn presetID="2" presetClass="entr" presetSubtype="1" decel="10000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 calcmode="lin" valueType="num">
                      <p:cBhvr additive="base">
                        <p:cTn dur="1000" fill="hold"/>
                        <p:tgtEl>
                          <p:spTgt spid="30"/>
                        </p:tgtEl>
                        <p:attrNameLst>
                          <p:attrName>ppt_x</p:attrName>
                        </p:attrNameLst>
                      </p:cBhvr>
                      <p:tavLst>
                        <p:tav tm="0">
                          <p:val>
                            <p:strVal val="#ppt_x"/>
                          </p:val>
                        </p:tav>
                        <p:tav tm="100000">
                          <p:val>
                            <p:strVal val="#ppt_x"/>
                          </p:val>
                        </p:tav>
                      </p:tavLst>
                    </p:anim>
                    <p:anim calcmode="lin" valueType="num">
                      <p:cBhvr additive="base">
                        <p:cTn dur="1000" fill="hold"/>
                        <p:tgtEl>
                          <p:spTgt spid="30"/>
                        </p:tgtEl>
                        <p:attrNameLst>
                          <p:attrName>ppt_y</p:attrName>
                        </p:attrNameLst>
                      </p:cBhvr>
                      <p:tavLst>
                        <p:tav tm="0">
                          <p:val>
                            <p:strVal val="0-#ppt_h/2"/>
                          </p:val>
                        </p:tav>
                        <p:tav tm="100000">
                          <p:val>
                            <p:strVal val="#ppt_y"/>
                          </p:val>
                        </p:tav>
                      </p:tavLst>
                    </p:anim>
                  </p:childTnLst>
                </p:cTn>
              </p:par>
            </p:tnLst>
          </p:tmpl>
        </p:tmplLst>
      </p:bldP>
      <p:bldP spid="30" grpId="1" build="p">
        <p:tmplLst>
          <p:tmpl lvl="1">
            <p:tnLst>
              <p:par>
                <p:cTn presetID="45" presetClass="entr" presetSubtype="0" fill="hold" nodeType="with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fade">
                      <p:cBhvr>
                        <p:cTn dur="1000"/>
                        <p:tgtEl>
                          <p:spTgt spid="30"/>
                        </p:tgtEl>
                      </p:cBhvr>
                    </p:animEffect>
                    <p:anim calcmode="lin" valueType="num">
                      <p:cBhvr>
                        <p:cTn dur="1000" fill="hold"/>
                        <p:tgtEl>
                          <p:spTgt spid="30"/>
                        </p:tgtEl>
                        <p:attrNameLst>
                          <p:attrName>ppt_w</p:attrName>
                        </p:attrNameLst>
                      </p:cBhvr>
                      <p:tavLst>
                        <p:tav tm="0" fmla="#ppt_w*sin(2.5*pi*$)">
                          <p:val>
                            <p:fltVal val="0"/>
                          </p:val>
                        </p:tav>
                        <p:tav tm="100000">
                          <p:val>
                            <p:fltVal val="1"/>
                          </p:val>
                        </p:tav>
                      </p:tavLst>
                    </p:anim>
                    <p:anim calcmode="lin" valueType="num">
                      <p:cBhvr>
                        <p:cTn dur="1000" fill="hold"/>
                        <p:tgtEl>
                          <p:spTgt spid="30"/>
                        </p:tgtEl>
                        <p:attrNameLst>
                          <p:attrName>ppt_h</p:attrName>
                        </p:attrNameLst>
                      </p:cBhvr>
                      <p:tavLst>
                        <p:tav tm="0">
                          <p:val>
                            <p:strVal val="#ppt_h"/>
                          </p:val>
                        </p:tav>
                        <p:tav tm="100000">
                          <p:val>
                            <p:strVal val="#ppt_h"/>
                          </p:val>
                        </p:tav>
                      </p:tavLst>
                    </p:anim>
                  </p:childTnLst>
                </p:cTn>
              </p:par>
            </p:tnLst>
          </p:tmpl>
        </p:tmplLst>
      </p:bldP>
      <p:bldP spid="31" grpId="0" build="p">
        <p:tmplLst>
          <p:tmpl lvl="1">
            <p:tnLst>
              <p:par>
                <p:cTn presetID="2" presetClass="entr" presetSubtype="1"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1000" fill="hold"/>
                        <p:tgtEl>
                          <p:spTgt spid="31"/>
                        </p:tgtEl>
                        <p:attrNameLst>
                          <p:attrName>ppt_x</p:attrName>
                        </p:attrNameLst>
                      </p:cBhvr>
                      <p:tavLst>
                        <p:tav tm="0">
                          <p:val>
                            <p:strVal val="#ppt_x"/>
                          </p:val>
                        </p:tav>
                        <p:tav tm="100000">
                          <p:val>
                            <p:strVal val="#ppt_x"/>
                          </p:val>
                        </p:tav>
                      </p:tavLst>
                    </p:anim>
                    <p:anim calcmode="lin" valueType="num">
                      <p:cBhvr additive="base">
                        <p:cTn dur="1000" fill="hold"/>
                        <p:tgtEl>
                          <p:spTgt spid="31"/>
                        </p:tgtEl>
                        <p:attrNameLst>
                          <p:attrName>ppt_y</p:attrName>
                        </p:attrNameLst>
                      </p:cBhvr>
                      <p:tavLst>
                        <p:tav tm="0">
                          <p:val>
                            <p:strVal val="0-#ppt_h/2"/>
                          </p:val>
                        </p:tav>
                        <p:tav tm="100000">
                          <p:val>
                            <p:strVal val="#ppt_y"/>
                          </p:val>
                        </p:tav>
                      </p:tavLst>
                    </p:anim>
                  </p:childTnLst>
                </p:cTn>
              </p:par>
            </p:tnLst>
          </p:tmpl>
        </p:tmplLst>
      </p:bldP>
      <p:bldP spid="31" grpId="1" build="p">
        <p:tmplLst>
          <p:tmpl lvl="1">
            <p:tnLst>
              <p:par>
                <p:cTn presetID="45" presetClass="entr" presetSubtype="0"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fade">
                      <p:cBhvr>
                        <p:cTn dur="1000"/>
                        <p:tgtEl>
                          <p:spTgt spid="31"/>
                        </p:tgtEl>
                      </p:cBhvr>
                    </p:animEffect>
                    <p:anim calcmode="lin" valueType="num">
                      <p:cBhvr>
                        <p:cTn dur="1000" fill="hold"/>
                        <p:tgtEl>
                          <p:spTgt spid="31"/>
                        </p:tgtEl>
                        <p:attrNameLst>
                          <p:attrName>ppt_w</p:attrName>
                        </p:attrNameLst>
                      </p:cBhvr>
                      <p:tavLst>
                        <p:tav tm="0" fmla="#ppt_w*sin(2.5*pi*$)">
                          <p:val>
                            <p:fltVal val="0"/>
                          </p:val>
                        </p:tav>
                        <p:tav tm="100000">
                          <p:val>
                            <p:fltVal val="1"/>
                          </p:val>
                        </p:tav>
                      </p:tavLst>
                    </p:anim>
                    <p:anim calcmode="lin" valueType="num">
                      <p:cBhvr>
                        <p:cTn dur="1000" fill="hold"/>
                        <p:tgtEl>
                          <p:spTgt spid="31"/>
                        </p:tgtEl>
                        <p:attrNameLst>
                          <p:attrName>ppt_h</p:attrName>
                        </p:attrNameLst>
                      </p:cBhvr>
                      <p:tavLst>
                        <p:tav tm="0">
                          <p:val>
                            <p:strVal val="#ppt_h"/>
                          </p:val>
                        </p:tav>
                        <p:tav tm="100000">
                          <p:val>
                            <p:strVal val="#ppt_h"/>
                          </p:val>
                        </p:tav>
                      </p:tavLst>
                    </p:anim>
                  </p:childTnLst>
                </p:cTn>
              </p:par>
            </p:tnLst>
          </p:tmpl>
        </p:tmplLst>
      </p:bldP>
      <p:bldP spid="32" grpId="0" build="p">
        <p:tmplLst>
          <p:tmpl lvl="1">
            <p:tnLst>
              <p:par>
                <p:cTn presetID="2" presetClass="entr" presetSubtype="1" decel="10000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1000" fill="hold"/>
                        <p:tgtEl>
                          <p:spTgt spid="32"/>
                        </p:tgtEl>
                        <p:attrNameLst>
                          <p:attrName>ppt_x</p:attrName>
                        </p:attrNameLst>
                      </p:cBhvr>
                      <p:tavLst>
                        <p:tav tm="0">
                          <p:val>
                            <p:strVal val="#ppt_x"/>
                          </p:val>
                        </p:tav>
                        <p:tav tm="100000">
                          <p:val>
                            <p:strVal val="#ppt_x"/>
                          </p:val>
                        </p:tav>
                      </p:tavLst>
                    </p:anim>
                    <p:anim calcmode="lin" valueType="num">
                      <p:cBhvr additive="base">
                        <p:cTn dur="1000" fill="hold"/>
                        <p:tgtEl>
                          <p:spTgt spid="32"/>
                        </p:tgtEl>
                        <p:attrNameLst>
                          <p:attrName>ppt_y</p:attrName>
                        </p:attrNameLst>
                      </p:cBhvr>
                      <p:tavLst>
                        <p:tav tm="0">
                          <p:val>
                            <p:strVal val="0-#ppt_h/2"/>
                          </p:val>
                        </p:tav>
                        <p:tav tm="100000">
                          <p:val>
                            <p:strVal val="#ppt_y"/>
                          </p:val>
                        </p:tav>
                      </p:tavLst>
                    </p:anim>
                  </p:childTnLst>
                </p:cTn>
              </p:par>
            </p:tnLst>
          </p:tmpl>
        </p:tmplLst>
      </p:bldP>
      <p:bldP spid="32" grpId="1" build="p">
        <p:tmplLst>
          <p:tmpl lvl="1">
            <p:tnLst>
              <p:par>
                <p:cTn presetID="45" presetClass="entr" presetSubtype="0" fill="hold" nodeType="with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fade">
                      <p:cBhvr>
                        <p:cTn dur="1000"/>
                        <p:tgtEl>
                          <p:spTgt spid="32"/>
                        </p:tgtEl>
                      </p:cBhvr>
                    </p:animEffect>
                    <p:anim calcmode="lin" valueType="num">
                      <p:cBhvr>
                        <p:cTn dur="1000" fill="hold"/>
                        <p:tgtEl>
                          <p:spTgt spid="32"/>
                        </p:tgtEl>
                        <p:attrNameLst>
                          <p:attrName>ppt_w</p:attrName>
                        </p:attrNameLst>
                      </p:cBhvr>
                      <p:tavLst>
                        <p:tav tm="0" fmla="#ppt_w*sin(2.5*pi*$)">
                          <p:val>
                            <p:fltVal val="0"/>
                          </p:val>
                        </p:tav>
                        <p:tav tm="100000">
                          <p:val>
                            <p:fltVal val="1"/>
                          </p:val>
                        </p:tav>
                      </p:tavLst>
                    </p:anim>
                    <p:anim calcmode="lin" valueType="num">
                      <p:cBhvr>
                        <p:cTn dur="1000" fill="hold"/>
                        <p:tgtEl>
                          <p:spTgt spid="32"/>
                        </p:tgtEl>
                        <p:attrNameLst>
                          <p:attrName>ppt_h</p:attrName>
                        </p:attrNameLst>
                      </p:cBhvr>
                      <p:tavLst>
                        <p:tav tm="0">
                          <p:val>
                            <p:strVal val="#ppt_h"/>
                          </p:val>
                        </p:tav>
                        <p:tav tm="100000">
                          <p:val>
                            <p:strVal val="#ppt_h"/>
                          </p:val>
                        </p:tav>
                      </p:tavLst>
                    </p:anim>
                  </p:childTnLst>
                </p:cTn>
              </p:par>
            </p:tnLst>
          </p:tmpl>
        </p:tmplLst>
      </p:bldP>
      <p:bldP spid="33" grpId="0" build="p">
        <p:tmplLst>
          <p:tmpl lvl="1">
            <p:tnLst>
              <p:par>
                <p:cTn presetID="2" presetClass="entr" presetSubtype="1" decel="100000"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1000" fill="hold"/>
                        <p:tgtEl>
                          <p:spTgt spid="33"/>
                        </p:tgtEl>
                        <p:attrNameLst>
                          <p:attrName>ppt_x</p:attrName>
                        </p:attrNameLst>
                      </p:cBhvr>
                      <p:tavLst>
                        <p:tav tm="0">
                          <p:val>
                            <p:strVal val="#ppt_x"/>
                          </p:val>
                        </p:tav>
                        <p:tav tm="100000">
                          <p:val>
                            <p:strVal val="#ppt_x"/>
                          </p:val>
                        </p:tav>
                      </p:tavLst>
                    </p:anim>
                    <p:anim calcmode="lin" valueType="num">
                      <p:cBhvr additive="base">
                        <p:cTn dur="1000" fill="hold"/>
                        <p:tgtEl>
                          <p:spTgt spid="33"/>
                        </p:tgtEl>
                        <p:attrNameLst>
                          <p:attrName>ppt_y</p:attrName>
                        </p:attrNameLst>
                      </p:cBhvr>
                      <p:tavLst>
                        <p:tav tm="0">
                          <p:val>
                            <p:strVal val="0-#ppt_h/2"/>
                          </p:val>
                        </p:tav>
                        <p:tav tm="100000">
                          <p:val>
                            <p:strVal val="#ppt_y"/>
                          </p:val>
                        </p:tav>
                      </p:tavLst>
                    </p:anim>
                  </p:childTnLst>
                </p:cTn>
              </p:par>
            </p:tnLst>
          </p:tmpl>
        </p:tmplLst>
      </p:bldP>
      <p:bldP spid="33" grpId="1" build="p">
        <p:tmplLst>
          <p:tmpl lvl="1">
            <p:tnLst>
              <p:par>
                <p:cTn presetID="45" presetClass="entr" presetSubtype="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fade">
                      <p:cBhvr>
                        <p:cTn dur="1000"/>
                        <p:tgtEl>
                          <p:spTgt spid="33"/>
                        </p:tgtEl>
                      </p:cBhvr>
                    </p:animEffect>
                    <p:anim calcmode="lin" valueType="num">
                      <p:cBhvr>
                        <p:cTn dur="1000" fill="hold"/>
                        <p:tgtEl>
                          <p:spTgt spid="33"/>
                        </p:tgtEl>
                        <p:attrNameLst>
                          <p:attrName>ppt_w</p:attrName>
                        </p:attrNameLst>
                      </p:cBhvr>
                      <p:tavLst>
                        <p:tav tm="0" fmla="#ppt_w*sin(2.5*pi*$)">
                          <p:val>
                            <p:fltVal val="0"/>
                          </p:val>
                        </p:tav>
                        <p:tav tm="100000">
                          <p:val>
                            <p:fltVal val="1"/>
                          </p:val>
                        </p:tav>
                      </p:tavLst>
                    </p:anim>
                    <p:anim calcmode="lin" valueType="num">
                      <p:cBhvr>
                        <p:cTn dur="1000" fill="hold"/>
                        <p:tgtEl>
                          <p:spTgt spid="33"/>
                        </p:tgtEl>
                        <p:attrNameLst>
                          <p:attrName>ppt_h</p:attrName>
                        </p:attrNameLst>
                      </p:cBhvr>
                      <p:tavLst>
                        <p:tav tm="0">
                          <p:val>
                            <p:strVal val="#ppt_h"/>
                          </p:val>
                        </p:tav>
                        <p:tav tm="100000">
                          <p:val>
                            <p:strVal val="#ppt_h"/>
                          </p:val>
                        </p:tav>
                      </p:tavLst>
                    </p:anim>
                  </p:childTnLst>
                </p:cTn>
              </p:par>
            </p:tnLst>
          </p:tmpl>
        </p:tmplLst>
      </p:bldP>
      <p:bldP spid="34" grpId="0" build="p">
        <p:tmplLst>
          <p:tmpl lvl="1">
            <p:tnLst>
              <p:par>
                <p:cTn presetID="2" presetClass="entr" presetSubtype="1" decel="10000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 calcmode="lin" valueType="num">
                      <p:cBhvr additive="base">
                        <p:cTn dur="1000" fill="hold"/>
                        <p:tgtEl>
                          <p:spTgt spid="34"/>
                        </p:tgtEl>
                        <p:attrNameLst>
                          <p:attrName>ppt_x</p:attrName>
                        </p:attrNameLst>
                      </p:cBhvr>
                      <p:tavLst>
                        <p:tav tm="0">
                          <p:val>
                            <p:strVal val="#ppt_x"/>
                          </p:val>
                        </p:tav>
                        <p:tav tm="100000">
                          <p:val>
                            <p:strVal val="#ppt_x"/>
                          </p:val>
                        </p:tav>
                      </p:tavLst>
                    </p:anim>
                    <p:anim calcmode="lin" valueType="num">
                      <p:cBhvr additive="base">
                        <p:cTn dur="1000" fill="hold"/>
                        <p:tgtEl>
                          <p:spTgt spid="34"/>
                        </p:tgtEl>
                        <p:attrNameLst>
                          <p:attrName>ppt_y</p:attrName>
                        </p:attrNameLst>
                      </p:cBhvr>
                      <p:tavLst>
                        <p:tav tm="0">
                          <p:val>
                            <p:strVal val="0-#ppt_h/2"/>
                          </p:val>
                        </p:tav>
                        <p:tav tm="100000">
                          <p:val>
                            <p:strVal val="#ppt_y"/>
                          </p:val>
                        </p:tav>
                      </p:tavLst>
                    </p:anim>
                  </p:childTnLst>
                </p:cTn>
              </p:par>
            </p:tnLst>
          </p:tmpl>
        </p:tmplLst>
      </p:bldP>
      <p:bldP spid="34" grpId="1" build="p">
        <p:tmplLst>
          <p:tmpl lvl="1">
            <p:tnLst>
              <p:par>
                <p:cTn presetID="45" presetClass="entr" presetSubtype="0" fill="hold" nodeType="with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1000"/>
                        <p:tgtEl>
                          <p:spTgt spid="34"/>
                        </p:tgtEl>
                      </p:cBhvr>
                    </p:animEffect>
                    <p:anim calcmode="lin" valueType="num">
                      <p:cBhvr>
                        <p:cTn dur="1000" fill="hold"/>
                        <p:tgtEl>
                          <p:spTgt spid="34"/>
                        </p:tgtEl>
                        <p:attrNameLst>
                          <p:attrName>ppt_w</p:attrName>
                        </p:attrNameLst>
                      </p:cBhvr>
                      <p:tavLst>
                        <p:tav tm="0" fmla="#ppt_w*sin(2.5*pi*$)">
                          <p:val>
                            <p:fltVal val="0"/>
                          </p:val>
                        </p:tav>
                        <p:tav tm="100000">
                          <p:val>
                            <p:fltVal val="1"/>
                          </p:val>
                        </p:tav>
                      </p:tavLst>
                    </p:anim>
                    <p:anim calcmode="lin" valueType="num">
                      <p:cBhvr>
                        <p:cTn dur="1000" fill="hold"/>
                        <p:tgtEl>
                          <p:spTgt spid="34"/>
                        </p:tgtEl>
                        <p:attrNameLst>
                          <p:attrName>ppt_h</p:attrName>
                        </p:attrNameLst>
                      </p:cBhvr>
                      <p:tavLst>
                        <p:tav tm="0">
                          <p:val>
                            <p:strVal val="#ppt_h"/>
                          </p:val>
                        </p:tav>
                        <p:tav tm="100000">
                          <p:val>
                            <p:strVal val="#ppt_h"/>
                          </p:val>
                        </p:tav>
                      </p:tavLst>
                    </p:anim>
                  </p:childTnLst>
                </p:cTn>
              </p:par>
            </p:tnLst>
          </p:tmpl>
        </p:tmplLst>
      </p:bldP>
      <p:bldP spid="35" grpId="0" build="p">
        <p:tmplLst>
          <p:tmpl lvl="1">
            <p:tnLst>
              <p:par>
                <p:cTn presetID="2" presetClass="entr" presetSubtype="1"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1000" fill="hold"/>
                        <p:tgtEl>
                          <p:spTgt spid="35"/>
                        </p:tgtEl>
                        <p:attrNameLst>
                          <p:attrName>ppt_x</p:attrName>
                        </p:attrNameLst>
                      </p:cBhvr>
                      <p:tavLst>
                        <p:tav tm="0">
                          <p:val>
                            <p:strVal val="#ppt_x"/>
                          </p:val>
                        </p:tav>
                        <p:tav tm="100000">
                          <p:val>
                            <p:strVal val="#ppt_x"/>
                          </p:val>
                        </p:tav>
                      </p:tavLst>
                    </p:anim>
                    <p:anim calcmode="lin" valueType="num">
                      <p:cBhvr additive="base">
                        <p:cTn dur="1000" fill="hold"/>
                        <p:tgtEl>
                          <p:spTgt spid="35"/>
                        </p:tgtEl>
                        <p:attrNameLst>
                          <p:attrName>ppt_y</p:attrName>
                        </p:attrNameLst>
                      </p:cBhvr>
                      <p:tavLst>
                        <p:tav tm="0">
                          <p:val>
                            <p:strVal val="0-#ppt_h/2"/>
                          </p:val>
                        </p:tav>
                        <p:tav tm="100000">
                          <p:val>
                            <p:strVal val="#ppt_y"/>
                          </p:val>
                        </p:tav>
                      </p:tavLst>
                    </p:anim>
                  </p:childTnLst>
                </p:cTn>
              </p:par>
            </p:tnLst>
          </p:tmpl>
        </p:tmplLst>
      </p:bldP>
      <p:bldP spid="35" grpId="1" build="p">
        <p:tmplLst>
          <p:tmpl lvl="1">
            <p:tnLst>
              <p:par>
                <p:cTn presetID="45" presetClass="entr" presetSubtype="0" fill="hold" nodeType="with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fade">
                      <p:cBhvr>
                        <p:cTn dur="1000"/>
                        <p:tgtEl>
                          <p:spTgt spid="35"/>
                        </p:tgtEl>
                      </p:cBhvr>
                    </p:animEffect>
                    <p:anim calcmode="lin" valueType="num">
                      <p:cBhvr>
                        <p:cTn dur="1000" fill="hold"/>
                        <p:tgtEl>
                          <p:spTgt spid="35"/>
                        </p:tgtEl>
                        <p:attrNameLst>
                          <p:attrName>ppt_w</p:attrName>
                        </p:attrNameLst>
                      </p:cBhvr>
                      <p:tavLst>
                        <p:tav tm="0" fmla="#ppt_w*sin(2.5*pi*$)">
                          <p:val>
                            <p:fltVal val="0"/>
                          </p:val>
                        </p:tav>
                        <p:tav tm="100000">
                          <p:val>
                            <p:fltVal val="1"/>
                          </p:val>
                        </p:tav>
                      </p:tavLst>
                    </p:anim>
                    <p:anim calcmode="lin" valueType="num">
                      <p:cBhvr>
                        <p:cTn dur="1000" fill="hold"/>
                        <p:tgtEl>
                          <p:spTgt spid="35"/>
                        </p:tgtEl>
                        <p:attrNameLst>
                          <p:attrName>ppt_h</p:attrName>
                        </p:attrNameLst>
                      </p:cBhvr>
                      <p:tavLst>
                        <p:tav tm="0">
                          <p:val>
                            <p:strVal val="#ppt_h"/>
                          </p:val>
                        </p:tav>
                        <p:tav tm="100000">
                          <p:val>
                            <p:strVal val="#ppt_h"/>
                          </p:val>
                        </p:tav>
                      </p:tavLst>
                    </p:anim>
                  </p:childTnLst>
                </p:cTn>
              </p:par>
            </p:tnLst>
          </p:tmpl>
        </p:tmplLst>
      </p:bldP>
      <p:bldP spid="36" grpId="0" build="p">
        <p:tmplLst>
          <p:tmpl lvl="1">
            <p:tnLst>
              <p:par>
                <p:cTn presetID="2" presetClass="entr" presetSubtype="1"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ppt_x"/>
                          </p:val>
                        </p:tav>
                        <p:tav tm="100000">
                          <p:val>
                            <p:strVal val="#ppt_x"/>
                          </p:val>
                        </p:tav>
                      </p:tavLst>
                    </p:anim>
                    <p:anim calcmode="lin" valueType="num">
                      <p:cBhvr additive="base">
                        <p:cTn dur="1000" fill="hold"/>
                        <p:tgtEl>
                          <p:spTgt spid="36"/>
                        </p:tgtEl>
                        <p:attrNameLst>
                          <p:attrName>ppt_y</p:attrName>
                        </p:attrNameLst>
                      </p:cBhvr>
                      <p:tavLst>
                        <p:tav tm="0">
                          <p:val>
                            <p:strVal val="0-#ppt_h/2"/>
                          </p:val>
                        </p:tav>
                        <p:tav tm="100000">
                          <p:val>
                            <p:strVal val="#ppt_y"/>
                          </p:val>
                        </p:tav>
                      </p:tavLst>
                    </p:anim>
                  </p:childTnLst>
                </p:cTn>
              </p:par>
            </p:tnLst>
          </p:tmpl>
        </p:tmplLst>
      </p:bldP>
      <p:bldP spid="36" grpId="1" build="p">
        <p:tmplLst>
          <p:tmpl lvl="1">
            <p:tnLst>
              <p:par>
                <p:cTn presetID="45"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1000"/>
                        <p:tgtEl>
                          <p:spTgt spid="36"/>
                        </p:tgtEl>
                      </p:cBhvr>
                    </p:animEffect>
                    <p:anim calcmode="lin" valueType="num">
                      <p:cBhvr>
                        <p:cTn dur="1000" fill="hold"/>
                        <p:tgtEl>
                          <p:spTgt spid="36"/>
                        </p:tgtEl>
                        <p:attrNameLst>
                          <p:attrName>ppt_w</p:attrName>
                        </p:attrNameLst>
                      </p:cBhvr>
                      <p:tavLst>
                        <p:tav tm="0" fmla="#ppt_w*sin(2.5*pi*$)">
                          <p:val>
                            <p:fltVal val="0"/>
                          </p:val>
                        </p:tav>
                        <p:tav tm="100000">
                          <p:val>
                            <p:fltVal val="1"/>
                          </p:val>
                        </p:tav>
                      </p:tavLst>
                    </p:anim>
                    <p:anim calcmode="lin" valueType="num">
                      <p:cBhvr>
                        <p:cTn dur="1000" fill="hold"/>
                        <p:tgtEl>
                          <p:spTgt spid="36"/>
                        </p:tgtEl>
                        <p:attrNameLst>
                          <p:attrName>ppt_h</p:attrName>
                        </p:attrNameLst>
                      </p:cBhvr>
                      <p:tavLst>
                        <p:tav tm="0">
                          <p:val>
                            <p:strVal val="#ppt_h"/>
                          </p:val>
                        </p:tav>
                        <p:tav tm="100000">
                          <p:val>
                            <p:strVal val="#ppt_h"/>
                          </p:val>
                        </p:tav>
                      </p:tavLst>
                    </p:anim>
                  </p:childTnLst>
                </p:cTn>
              </p:par>
            </p:tnLst>
          </p:tmpl>
        </p:tmplLst>
      </p:bldP>
      <p:bldP spid="37" grpId="0" build="p">
        <p:tmplLst>
          <p:tmpl lvl="1">
            <p:tnLst>
              <p:par>
                <p:cTn presetID="2" presetClass="entr" presetSubtype="1" decel="100000" fill="hold" nodeType="after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ppt_x"/>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7" grpId="1" build="p">
        <p:tmplLst>
          <p:tmpl lvl="1">
            <p:tnLst>
              <p:par>
                <p:cTn presetID="45" presetClass="entr" presetSubtype="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fade">
                      <p:cBhvr>
                        <p:cTn dur="1000"/>
                        <p:tgtEl>
                          <p:spTgt spid="37"/>
                        </p:tgtEl>
                      </p:cBhvr>
                    </p:animEffect>
                    <p:anim calcmode="lin" valueType="num">
                      <p:cBhvr>
                        <p:cTn dur="1000" fill="hold"/>
                        <p:tgtEl>
                          <p:spTgt spid="37"/>
                        </p:tgtEl>
                        <p:attrNameLst>
                          <p:attrName>ppt_w</p:attrName>
                        </p:attrNameLst>
                      </p:cBhvr>
                      <p:tavLst>
                        <p:tav tm="0" fmla="#ppt_w*sin(2.5*pi*$)">
                          <p:val>
                            <p:fltVal val="0"/>
                          </p:val>
                        </p:tav>
                        <p:tav tm="100000">
                          <p:val>
                            <p:fltVal val="1"/>
                          </p:val>
                        </p:tav>
                      </p:tavLst>
                    </p:anim>
                    <p:anim calcmode="lin" valueType="num">
                      <p:cBhvr>
                        <p:cTn dur="1000" fill="hold"/>
                        <p:tgtEl>
                          <p:spTgt spid="37"/>
                        </p:tgtEl>
                        <p:attrNameLst>
                          <p:attrName>ppt_h</p:attrName>
                        </p:attrNameLst>
                      </p:cBhvr>
                      <p:tavLst>
                        <p:tav tm="0">
                          <p:val>
                            <p:strVal val="#ppt_h"/>
                          </p:val>
                        </p:tav>
                        <p:tav tm="100000">
                          <p:val>
                            <p:strVal val="#ppt_h"/>
                          </p:val>
                        </p:tav>
                      </p:tavLst>
                    </p:anim>
                  </p:childTnLst>
                </p:cTn>
              </p:par>
            </p:tnLst>
          </p:tmpl>
        </p:tmplLst>
      </p:bldP>
      <p:bldP spid="38" grpId="0" build="p">
        <p:tmplLst>
          <p:tmpl lvl="1">
            <p:tnLst>
              <p:par>
                <p:cTn presetID="2" presetClass="entr" presetSubtype="1"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ppt_x"/>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38" grpId="1" build="p">
        <p:tmplLst>
          <p:tmpl lvl="1">
            <p:tnLst>
              <p:par>
                <p:cTn presetID="45" presetClass="entr" presetSubtype="0" fill="hold" nodeType="withEffect">
                  <p:stCondLst>
                    <p:cond delay="0"/>
                  </p:stCondLst>
                  <p:childTnLst>
                    <p:set>
                      <p:cBhvr>
                        <p:cTn dur="1" fill="hold">
                          <p:stCondLst>
                            <p:cond delay="0"/>
                          </p:stCondLst>
                        </p:cTn>
                        <p:tgtEl>
                          <p:spTgt spid="38"/>
                        </p:tgtEl>
                        <p:attrNameLst>
                          <p:attrName>style.visibility</p:attrName>
                        </p:attrNameLst>
                      </p:cBhvr>
                      <p:to>
                        <p:strVal val="visible"/>
                      </p:to>
                    </p:set>
                    <p:animEffect transition="in" filter="fade">
                      <p:cBhvr>
                        <p:cTn dur="1000"/>
                        <p:tgtEl>
                          <p:spTgt spid="38"/>
                        </p:tgtEl>
                      </p:cBhvr>
                    </p:animEffect>
                    <p:anim calcmode="lin" valueType="num">
                      <p:cBhvr>
                        <p:cTn dur="1000" fill="hold"/>
                        <p:tgtEl>
                          <p:spTgt spid="38"/>
                        </p:tgtEl>
                        <p:attrNameLst>
                          <p:attrName>ppt_w</p:attrName>
                        </p:attrNameLst>
                      </p:cBhvr>
                      <p:tavLst>
                        <p:tav tm="0" fmla="#ppt_w*sin(2.5*pi*$)">
                          <p:val>
                            <p:fltVal val="0"/>
                          </p:val>
                        </p:tav>
                        <p:tav tm="100000">
                          <p:val>
                            <p:fltVal val="1"/>
                          </p:val>
                        </p:tav>
                      </p:tavLst>
                    </p:anim>
                    <p:anim calcmode="lin" valueType="num">
                      <p:cBhvr>
                        <p:cTn dur="1000" fill="hold"/>
                        <p:tgtEl>
                          <p:spTgt spid="38"/>
                        </p:tgtEl>
                        <p:attrNameLst>
                          <p:attrName>ppt_h</p:attrName>
                        </p:attrNameLst>
                      </p:cBhvr>
                      <p:tavLst>
                        <p:tav tm="0">
                          <p:val>
                            <p:strVal val="#ppt_h"/>
                          </p:val>
                        </p:tav>
                        <p:tav tm="100000">
                          <p:val>
                            <p:strVal val="#ppt_h"/>
                          </p:val>
                        </p:tav>
                      </p:tavLst>
                    </p:anim>
                  </p:childTnLst>
                </p:cTn>
              </p:par>
            </p:tnLst>
          </p:tmpl>
        </p:tmplLst>
      </p:bldP>
      <p:bldP spid="39" grpId="0" build="allAtOnce">
        <p:tmplLst>
          <p:tmpl lvl="1">
            <p:tnLst>
              <p:par>
                <p:cTn presetID="2" presetClass="entr" presetSubtype="4" decel="100000" fill="hold" nodeType="withEffect">
                  <p:stCondLst>
                    <p:cond delay="7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0" y="2814604"/>
            <a:ext cx="9664975" cy="3312368"/>
            <a:chOff x="0" y="2839244"/>
            <a:chExt cx="9664975" cy="3312368"/>
          </a:xfrm>
          <a:solidFill>
            <a:schemeClr val="accent3"/>
          </a:solidFill>
        </p:grpSpPr>
        <p:sp>
          <p:nvSpPr>
            <p:cNvPr id="5" name="正方形/長方形 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6" name="直角三角形 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grpSp>
        <p:nvGrpSpPr>
          <p:cNvPr id="34" name="グループ化 33"/>
          <p:cNvGrpSpPr/>
          <p:nvPr userDrawn="1"/>
        </p:nvGrpSpPr>
        <p:grpSpPr>
          <a:xfrm rot="10800000">
            <a:off x="8621438" y="3303070"/>
            <a:ext cx="9664975" cy="3312368"/>
            <a:chOff x="0" y="2839244"/>
            <a:chExt cx="9664975" cy="3312368"/>
          </a:xfrm>
          <a:solidFill>
            <a:schemeClr val="accent2"/>
          </a:solidFill>
        </p:grpSpPr>
        <p:sp>
          <p:nvSpPr>
            <p:cNvPr id="35" name="正方形/長方形 34"/>
            <p:cNvSpPr/>
            <p:nvPr userDrawn="1"/>
          </p:nvSpPr>
          <p:spPr>
            <a:xfrm>
              <a:off x="0" y="2839244"/>
              <a:ext cx="8441633" cy="331236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直角三角形 35"/>
            <p:cNvSpPr/>
            <p:nvPr userDrawn="1"/>
          </p:nvSpPr>
          <p:spPr>
            <a:xfrm>
              <a:off x="8441633" y="2839244"/>
              <a:ext cx="1223342" cy="3312368"/>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37" name="テキスト プレースホルダー 6"/>
          <p:cNvSpPr>
            <a:spLocks noGrp="1"/>
          </p:cNvSpPr>
          <p:nvPr>
            <p:ph type="body" sz="quarter" idx="27" hasCustomPrompt="1"/>
          </p:nvPr>
        </p:nvSpPr>
        <p:spPr>
          <a:xfrm>
            <a:off x="834889" y="3103641"/>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sp>
        <p:nvSpPr>
          <p:cNvPr id="38" name="テキスト プレースホルダー 6"/>
          <p:cNvSpPr>
            <a:spLocks noGrp="1"/>
          </p:cNvSpPr>
          <p:nvPr>
            <p:ph type="body" sz="quarter" idx="28" hasCustomPrompt="1"/>
          </p:nvPr>
        </p:nvSpPr>
        <p:spPr>
          <a:xfrm>
            <a:off x="10065028" y="3605358"/>
            <a:ext cx="7401338" cy="2823902"/>
          </a:xfrm>
        </p:spPr>
        <p:txBody>
          <a:bodyPr anchor="b">
            <a:noAutofit/>
          </a:bodyPr>
          <a:lstStyle>
            <a:lvl1pPr algn="l">
              <a:lnSpc>
                <a:spcPct val="100000"/>
              </a:lnSpc>
              <a:spcBef>
                <a:spcPts val="0"/>
              </a:spcBef>
              <a:defRPr sz="6600" i="0" baseline="0">
                <a:solidFill>
                  <a:schemeClr val="bg1"/>
                </a:solidFill>
                <a:latin typeface="+mj-lt"/>
              </a:defRPr>
            </a:lvl1pPr>
          </a:lstStyle>
          <a:p>
            <a:pPr lvl="0"/>
            <a:r>
              <a:rPr kumimoji="1" lang="en-US" altLang="ja-JP" dirty="0"/>
              <a:t>Text goes here</a:t>
            </a:r>
            <a:endParaRPr kumimoji="1" lang="ja-JP" altLang="en-US" dirty="0"/>
          </a:p>
        </p:txBody>
      </p:sp>
      <p:grpSp>
        <p:nvGrpSpPr>
          <p:cNvPr id="11" name="グループ化 10"/>
          <p:cNvGrpSpPr/>
          <p:nvPr userDrawn="1"/>
        </p:nvGrpSpPr>
        <p:grpSpPr>
          <a:xfrm>
            <a:off x="0" y="6111441"/>
            <a:ext cx="9701241" cy="119030"/>
            <a:chOff x="0" y="6111441"/>
            <a:chExt cx="9701241" cy="119030"/>
          </a:xfrm>
          <a:solidFill>
            <a:schemeClr val="accent3">
              <a:lumMod val="60000"/>
              <a:lumOff val="40000"/>
            </a:schemeClr>
          </a:solidFill>
        </p:grpSpPr>
        <p:sp>
          <p:nvSpPr>
            <p:cNvPr id="40" name="正方形/長方形 39"/>
            <p:cNvSpPr/>
            <p:nvPr userDrawn="1"/>
          </p:nvSpPr>
          <p:spPr>
            <a:xfrm>
              <a:off x="0" y="6126973"/>
              <a:ext cx="9657281" cy="103498"/>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sp>
          <p:nvSpPr>
            <p:cNvPr id="41" name="直角三角形 40"/>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lumMod val="20000"/>
                    <a:lumOff val="80000"/>
                  </a:schemeClr>
                </a:solidFill>
              </a:endParaRPr>
            </a:p>
          </p:txBody>
        </p:sp>
      </p:grpSp>
      <p:grpSp>
        <p:nvGrpSpPr>
          <p:cNvPr id="42" name="グループ化 41"/>
          <p:cNvGrpSpPr/>
          <p:nvPr userDrawn="1"/>
        </p:nvGrpSpPr>
        <p:grpSpPr>
          <a:xfrm rot="10800000">
            <a:off x="8581997" y="3199915"/>
            <a:ext cx="9704415" cy="119030"/>
            <a:chOff x="-3174" y="6111441"/>
            <a:chExt cx="9704415" cy="119030"/>
          </a:xfrm>
          <a:solidFill>
            <a:schemeClr val="accent2">
              <a:lumMod val="60000"/>
              <a:lumOff val="40000"/>
            </a:schemeClr>
          </a:solidFill>
        </p:grpSpPr>
        <p:sp>
          <p:nvSpPr>
            <p:cNvPr id="43" name="正方形/長方形 42"/>
            <p:cNvSpPr/>
            <p:nvPr userDrawn="1"/>
          </p:nvSpPr>
          <p:spPr>
            <a:xfrm>
              <a:off x="-3174" y="6111441"/>
              <a:ext cx="9660456" cy="119030"/>
            </a:xfrm>
            <a:prstGeom prst="rect">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直角三角形 43"/>
            <p:cNvSpPr/>
            <p:nvPr userDrawn="1"/>
          </p:nvSpPr>
          <p:spPr>
            <a:xfrm>
              <a:off x="9657281" y="6111441"/>
              <a:ext cx="43960" cy="119029"/>
            </a:xfrm>
            <a:prstGeom prst="rtTriangle">
              <a:avLst/>
            </a:prstGeom>
            <a:grp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grpSp>
      <p:sp>
        <p:nvSpPr>
          <p:cNvPr id="45" name="テキスト プレースホルダー 6"/>
          <p:cNvSpPr>
            <a:spLocks noGrp="1"/>
          </p:cNvSpPr>
          <p:nvPr>
            <p:ph type="body" sz="quarter" idx="14" hasCustomPrompt="1"/>
          </p:nvPr>
        </p:nvSpPr>
        <p:spPr>
          <a:xfrm>
            <a:off x="829466" y="6348582"/>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6" name="テキスト プレースホルダー 6"/>
          <p:cNvSpPr>
            <a:spLocks noGrp="1"/>
          </p:cNvSpPr>
          <p:nvPr>
            <p:ph type="body" sz="quarter" idx="29" hasCustomPrompt="1"/>
          </p:nvPr>
        </p:nvSpPr>
        <p:spPr>
          <a:xfrm>
            <a:off x="10054379" y="6729738"/>
            <a:ext cx="7412834" cy="1893718"/>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903557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1" decel="10000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1000" fill="hold"/>
                                        <p:tgtEl>
                                          <p:spTgt spid="9"/>
                                        </p:tgtEl>
                                        <p:attrNameLst>
                                          <p:attrName>ppt_x</p:attrName>
                                        </p:attrNameLst>
                                      </p:cBhvr>
                                      <p:tavLst>
                                        <p:tav tm="0">
                                          <p:val>
                                            <p:strVal val="#ppt_x"/>
                                          </p:val>
                                        </p:tav>
                                        <p:tav tm="100000">
                                          <p:val>
                                            <p:strVal val="#ppt_x"/>
                                          </p:val>
                                        </p:tav>
                                      </p:tavLst>
                                    </p:anim>
                                    <p:anim calcmode="lin" valueType="num">
                                      <p:cBhvr additive="base">
                                        <p:cTn id="16" dur="1000" fill="hold"/>
                                        <p:tgtEl>
                                          <p:spTgt spid="9"/>
                                        </p:tgtEl>
                                        <p:attrNameLst>
                                          <p:attrName>ppt_y</p:attrName>
                                        </p:attrNameLst>
                                      </p:cBhvr>
                                      <p:tavLst>
                                        <p:tav tm="0">
                                          <p:val>
                                            <p:strVal val="0-#ppt_h/2"/>
                                          </p:val>
                                        </p:tav>
                                        <p:tav tm="100000">
                                          <p:val>
                                            <p:strVal val="#ppt_y"/>
                                          </p:val>
                                        </p:tav>
                                      </p:tavLst>
                                    </p:anim>
                                  </p:childTnLst>
                                </p:cTn>
                              </p:par>
                              <p:par>
                                <p:cTn id="17" presetID="2" presetClass="entr" presetSubtype="1" decel="10000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1000" fill="hold"/>
                                        <p:tgtEl>
                                          <p:spTgt spid="11"/>
                                        </p:tgtEl>
                                        <p:attrNameLst>
                                          <p:attrName>ppt_x</p:attrName>
                                        </p:attrNameLst>
                                      </p:cBhvr>
                                      <p:tavLst>
                                        <p:tav tm="0">
                                          <p:val>
                                            <p:strVal val="#ppt_x"/>
                                          </p:val>
                                        </p:tav>
                                        <p:tav tm="100000">
                                          <p:val>
                                            <p:strVal val="#ppt_x"/>
                                          </p:val>
                                        </p:tav>
                                      </p:tavLst>
                                    </p:anim>
                                    <p:anim calcmode="lin" valueType="num">
                                      <p:cBhvr additive="base">
                                        <p:cTn id="20" dur="1000" fill="hold"/>
                                        <p:tgtEl>
                                          <p:spTgt spid="11"/>
                                        </p:tgtEl>
                                        <p:attrNameLst>
                                          <p:attrName>ppt_y</p:attrName>
                                        </p:attrNameLst>
                                      </p:cBhvr>
                                      <p:tavLst>
                                        <p:tav tm="0">
                                          <p:val>
                                            <p:strVal val="0-#ppt_h/2"/>
                                          </p:val>
                                        </p:tav>
                                        <p:tav tm="100000">
                                          <p:val>
                                            <p:strVal val="#ppt_y"/>
                                          </p:val>
                                        </p:tav>
                                      </p:tavLst>
                                    </p:anim>
                                  </p:childTnLst>
                                </p:cTn>
                              </p:par>
                              <p:par>
                                <p:cTn id="21" presetID="2" presetClass="entr" presetSubtype="4" decel="10000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1000" fill="hold"/>
                                        <p:tgtEl>
                                          <p:spTgt spid="34"/>
                                        </p:tgtEl>
                                        <p:attrNameLst>
                                          <p:attrName>ppt_x</p:attrName>
                                        </p:attrNameLst>
                                      </p:cBhvr>
                                      <p:tavLst>
                                        <p:tav tm="0">
                                          <p:val>
                                            <p:strVal val="#ppt_x"/>
                                          </p:val>
                                        </p:tav>
                                        <p:tav tm="100000">
                                          <p:val>
                                            <p:strVal val="#ppt_x"/>
                                          </p:val>
                                        </p:tav>
                                      </p:tavLst>
                                    </p:anim>
                                    <p:anim calcmode="lin" valueType="num">
                                      <p:cBhvr additive="base">
                                        <p:cTn id="24" dur="1000" fill="hold"/>
                                        <p:tgtEl>
                                          <p:spTgt spid="34"/>
                                        </p:tgtEl>
                                        <p:attrNameLst>
                                          <p:attrName>ppt_y</p:attrName>
                                        </p:attrNameLst>
                                      </p:cBhvr>
                                      <p:tavLst>
                                        <p:tav tm="0">
                                          <p:val>
                                            <p:strVal val="1+#ppt_h/2"/>
                                          </p:val>
                                        </p:tav>
                                        <p:tav tm="100000">
                                          <p:val>
                                            <p:strVal val="#ppt_y"/>
                                          </p:val>
                                        </p:tav>
                                      </p:tavLst>
                                    </p:anim>
                                  </p:childTnLst>
                                </p:cTn>
                              </p:par>
                              <p:par>
                                <p:cTn id="25" presetID="2" presetClass="entr" presetSubtype="4" decel="100000" fill="hold" nodeType="withEffect">
                                  <p:stCondLst>
                                    <p:cond delay="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1000" fill="hold"/>
                                        <p:tgtEl>
                                          <p:spTgt spid="42"/>
                                        </p:tgtEl>
                                        <p:attrNameLst>
                                          <p:attrName>ppt_x</p:attrName>
                                        </p:attrNameLst>
                                      </p:cBhvr>
                                      <p:tavLst>
                                        <p:tav tm="0">
                                          <p:val>
                                            <p:strVal val="#ppt_x"/>
                                          </p:val>
                                        </p:tav>
                                        <p:tav tm="100000">
                                          <p:val>
                                            <p:strVal val="#ppt_x"/>
                                          </p:val>
                                        </p:tav>
                                      </p:tavLst>
                                    </p:anim>
                                    <p:anim calcmode="lin" valueType="num">
                                      <p:cBhvr additive="base">
                                        <p:cTn id="28" dur="10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9" decel="100000" fill="hold" grpId="0" nodeType="withEffect">
                                  <p:stCondLst>
                                    <p:cond delay="0"/>
                                  </p:stCondLst>
                                  <p:iterate type="wd">
                                    <p:tmPct val="10000"/>
                                  </p:iterate>
                                  <p:childTnLst>
                                    <p:set>
                                      <p:cBhvr>
                                        <p:cTn id="30" dur="1" fill="hold">
                                          <p:stCondLst>
                                            <p:cond delay="0"/>
                                          </p:stCondLst>
                                        </p:cTn>
                                        <p:tgtEl>
                                          <p:spTgt spid="37">
                                            <p:txEl>
                                              <p:pRg st="0" end="0"/>
                                            </p:txEl>
                                          </p:spTgt>
                                        </p:tgtEl>
                                        <p:attrNameLst>
                                          <p:attrName>style.visibility</p:attrName>
                                        </p:attrNameLst>
                                      </p:cBhvr>
                                      <p:to>
                                        <p:strVal val="visible"/>
                                      </p:to>
                                    </p:set>
                                    <p:anim calcmode="lin" valueType="num">
                                      <p:cBhvr additive="base">
                                        <p:cTn id="31" dur="1000" fill="hold"/>
                                        <p:tgtEl>
                                          <p:spTgt spid="37">
                                            <p:txEl>
                                              <p:pRg st="0" end="0"/>
                                            </p:txEl>
                                          </p:spTgt>
                                        </p:tgtEl>
                                        <p:attrNameLst>
                                          <p:attrName>ppt_x</p:attrName>
                                        </p:attrNameLst>
                                      </p:cBhvr>
                                      <p:tavLst>
                                        <p:tav tm="0">
                                          <p:val>
                                            <p:strVal val="0-#ppt_w/2"/>
                                          </p:val>
                                        </p:tav>
                                        <p:tav tm="100000">
                                          <p:val>
                                            <p:strVal val="#ppt_x"/>
                                          </p:val>
                                        </p:tav>
                                      </p:tavLst>
                                    </p:anim>
                                    <p:anim calcmode="lin" valueType="num">
                                      <p:cBhvr additive="base">
                                        <p:cTn id="32" dur="1000" fill="hold"/>
                                        <p:tgtEl>
                                          <p:spTgt spid="37">
                                            <p:txEl>
                                              <p:pRg st="0" end="0"/>
                                            </p:txEl>
                                          </p:spTgt>
                                        </p:tgtEl>
                                        <p:attrNameLst>
                                          <p:attrName>ppt_y</p:attrName>
                                        </p:attrNameLst>
                                      </p:cBhvr>
                                      <p:tavLst>
                                        <p:tav tm="0">
                                          <p:val>
                                            <p:strVal val="0-#ppt_h/2"/>
                                          </p:val>
                                        </p:tav>
                                        <p:tav tm="100000">
                                          <p:val>
                                            <p:strVal val="#ppt_y"/>
                                          </p:val>
                                        </p:tav>
                                      </p:tavLst>
                                    </p:anim>
                                  </p:childTnLst>
                                </p:cTn>
                              </p:par>
                              <p:par>
                                <p:cTn id="33" presetID="2" presetClass="entr" presetSubtype="8" decel="100000" fill="hold" grpId="0" nodeType="withEffect">
                                  <p:stCondLst>
                                    <p:cond delay="250"/>
                                  </p:stCondLst>
                                  <p:childTnLst>
                                    <p:set>
                                      <p:cBhvr>
                                        <p:cTn id="34" dur="1" fill="hold">
                                          <p:stCondLst>
                                            <p:cond delay="0"/>
                                          </p:stCondLst>
                                        </p:cTn>
                                        <p:tgtEl>
                                          <p:spTgt spid="45">
                                            <p:txEl>
                                              <p:pRg st="0" end="0"/>
                                            </p:txEl>
                                          </p:spTgt>
                                        </p:tgtEl>
                                        <p:attrNameLst>
                                          <p:attrName>style.visibility</p:attrName>
                                        </p:attrNameLst>
                                      </p:cBhvr>
                                      <p:to>
                                        <p:strVal val="visible"/>
                                      </p:to>
                                    </p:set>
                                    <p:anim calcmode="lin" valueType="num">
                                      <p:cBhvr additive="base">
                                        <p:cTn id="35" dur="1000" fill="hold"/>
                                        <p:tgtEl>
                                          <p:spTgt spid="45">
                                            <p:txEl>
                                              <p:pRg st="0" end="0"/>
                                            </p:txEl>
                                          </p:spTgt>
                                        </p:tgtEl>
                                        <p:attrNameLst>
                                          <p:attrName>ppt_x</p:attrName>
                                        </p:attrNameLst>
                                      </p:cBhvr>
                                      <p:tavLst>
                                        <p:tav tm="0">
                                          <p:val>
                                            <p:strVal val="0-#ppt_w/2"/>
                                          </p:val>
                                        </p:tav>
                                        <p:tav tm="100000">
                                          <p:val>
                                            <p:strVal val="#ppt_x"/>
                                          </p:val>
                                        </p:tav>
                                      </p:tavLst>
                                    </p:anim>
                                    <p:anim calcmode="lin" valueType="num">
                                      <p:cBhvr additive="base">
                                        <p:cTn id="36" dur="1000" fill="hold"/>
                                        <p:tgtEl>
                                          <p:spTgt spid="45">
                                            <p:txEl>
                                              <p:pRg st="0" end="0"/>
                                            </p:txEl>
                                          </p:spTgt>
                                        </p:tgtEl>
                                        <p:attrNameLst>
                                          <p:attrName>ppt_y</p:attrName>
                                        </p:attrNameLst>
                                      </p:cBhvr>
                                      <p:tavLst>
                                        <p:tav tm="0">
                                          <p:val>
                                            <p:strVal val="#ppt_y"/>
                                          </p:val>
                                        </p:tav>
                                        <p:tav tm="100000">
                                          <p:val>
                                            <p:strVal val="#ppt_y"/>
                                          </p:val>
                                        </p:tav>
                                      </p:tavLst>
                                    </p:anim>
                                  </p:childTnLst>
                                </p:cTn>
                              </p:par>
                              <p:par>
                                <p:cTn id="37" presetID="10" presetClass="entr" presetSubtype="0" fill="hold" grpId="1" nodeType="withEffect">
                                  <p:stCondLst>
                                    <p:cond delay="250"/>
                                  </p:stCondLst>
                                  <p:childTnLst>
                                    <p:set>
                                      <p:cBhvr>
                                        <p:cTn id="38" dur="1" fill="hold">
                                          <p:stCondLst>
                                            <p:cond delay="0"/>
                                          </p:stCondLst>
                                        </p:cTn>
                                        <p:tgtEl>
                                          <p:spTgt spid="45">
                                            <p:txEl>
                                              <p:pRg st="0" end="0"/>
                                            </p:txEl>
                                          </p:spTgt>
                                        </p:tgtEl>
                                        <p:attrNameLst>
                                          <p:attrName>style.visibility</p:attrName>
                                        </p:attrNameLst>
                                      </p:cBhvr>
                                      <p:to>
                                        <p:strVal val="visible"/>
                                      </p:to>
                                    </p:set>
                                    <p:animEffect transition="in" filter="fade">
                                      <p:cBhvr>
                                        <p:cTn id="39" dur="1000"/>
                                        <p:tgtEl>
                                          <p:spTgt spid="45">
                                            <p:txEl>
                                              <p:pRg st="0" end="0"/>
                                            </p:txEl>
                                          </p:spTgt>
                                        </p:tgtEl>
                                      </p:cBhvr>
                                    </p:animEffect>
                                  </p:childTnLst>
                                </p:cTn>
                              </p:par>
                              <p:par>
                                <p:cTn id="40" presetID="2" presetClass="entr" presetSubtype="3" decel="100000" fill="hold" grpId="0" nodeType="withEffect">
                                  <p:stCondLst>
                                    <p:cond delay="0"/>
                                  </p:stCondLst>
                                  <p:iterate type="wd">
                                    <p:tmPct val="10000"/>
                                  </p:iterate>
                                  <p:childTnLst>
                                    <p:set>
                                      <p:cBhvr>
                                        <p:cTn id="41" dur="1" fill="hold">
                                          <p:stCondLst>
                                            <p:cond delay="0"/>
                                          </p:stCondLst>
                                        </p:cTn>
                                        <p:tgtEl>
                                          <p:spTgt spid="38">
                                            <p:txEl>
                                              <p:pRg st="0" end="0"/>
                                            </p:txEl>
                                          </p:spTgt>
                                        </p:tgtEl>
                                        <p:attrNameLst>
                                          <p:attrName>style.visibility</p:attrName>
                                        </p:attrNameLst>
                                      </p:cBhvr>
                                      <p:to>
                                        <p:strVal val="visible"/>
                                      </p:to>
                                    </p:set>
                                    <p:anim calcmode="lin" valueType="num">
                                      <p:cBhvr additive="base">
                                        <p:cTn id="42" dur="10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43" dur="1000" fill="hold"/>
                                        <p:tgtEl>
                                          <p:spTgt spid="38">
                                            <p:txEl>
                                              <p:pRg st="0" end="0"/>
                                            </p:txEl>
                                          </p:spTgt>
                                        </p:tgtEl>
                                        <p:attrNameLst>
                                          <p:attrName>ppt_y</p:attrName>
                                        </p:attrNameLst>
                                      </p:cBhvr>
                                      <p:tavLst>
                                        <p:tav tm="0">
                                          <p:val>
                                            <p:strVal val="0-#ppt_h/2"/>
                                          </p:val>
                                        </p:tav>
                                        <p:tav tm="100000">
                                          <p:val>
                                            <p:strVal val="#ppt_y"/>
                                          </p:val>
                                        </p:tav>
                                      </p:tavLst>
                                    </p:anim>
                                  </p:childTnLst>
                                </p:cTn>
                              </p:par>
                              <p:par>
                                <p:cTn id="44" presetID="10" presetClass="entr" presetSubtype="0" fill="hold" grpId="1" nodeType="withEffect">
                                  <p:stCondLst>
                                    <p:cond delay="500"/>
                                  </p:stCondLst>
                                  <p:childTnLst>
                                    <p:set>
                                      <p:cBhvr>
                                        <p:cTn id="45" dur="1" fill="hold">
                                          <p:stCondLst>
                                            <p:cond delay="0"/>
                                          </p:stCondLst>
                                        </p:cTn>
                                        <p:tgtEl>
                                          <p:spTgt spid="46">
                                            <p:txEl>
                                              <p:pRg st="0" end="0"/>
                                            </p:txEl>
                                          </p:spTgt>
                                        </p:tgtEl>
                                        <p:attrNameLst>
                                          <p:attrName>style.visibility</p:attrName>
                                        </p:attrNameLst>
                                      </p:cBhvr>
                                      <p:to>
                                        <p:strVal val="visible"/>
                                      </p:to>
                                    </p:set>
                                    <p:animEffect transition="in" filter="fade">
                                      <p:cBhvr>
                                        <p:cTn id="46" dur="1000"/>
                                        <p:tgtEl>
                                          <p:spTgt spid="46">
                                            <p:txEl>
                                              <p:pRg st="0" end="0"/>
                                            </p:txEl>
                                          </p:spTgt>
                                        </p:tgtEl>
                                      </p:cBhvr>
                                    </p:animEffect>
                                  </p:childTnLst>
                                </p:cTn>
                              </p:par>
                              <p:par>
                                <p:cTn id="47" presetID="2" presetClass="entr" presetSubtype="2" decel="100000" fill="hold" grpId="0" nodeType="withEffect">
                                  <p:stCondLst>
                                    <p:cond delay="500"/>
                                  </p:stCondLst>
                                  <p:childTnLst>
                                    <p:set>
                                      <p:cBhvr>
                                        <p:cTn id="48" dur="1" fill="hold">
                                          <p:stCondLst>
                                            <p:cond delay="0"/>
                                          </p:stCondLst>
                                        </p:cTn>
                                        <p:tgtEl>
                                          <p:spTgt spid="46">
                                            <p:txEl>
                                              <p:pRg st="0" end="0"/>
                                            </p:txEl>
                                          </p:spTgt>
                                        </p:tgtEl>
                                        <p:attrNameLst>
                                          <p:attrName>style.visibility</p:attrName>
                                        </p:attrNameLst>
                                      </p:cBhvr>
                                      <p:to>
                                        <p:strVal val="visible"/>
                                      </p:to>
                                    </p:set>
                                    <p:anim calcmode="lin" valueType="num">
                                      <p:cBhvr additive="base">
                                        <p:cTn id="49" dur="1000" fill="hold"/>
                                        <p:tgtEl>
                                          <p:spTgt spid="46">
                                            <p:txEl>
                                              <p:pRg st="0" end="0"/>
                                            </p:txEl>
                                          </p:spTgt>
                                        </p:tgtEl>
                                        <p:attrNameLst>
                                          <p:attrName>ppt_x</p:attrName>
                                        </p:attrNameLst>
                                      </p:cBhvr>
                                      <p:tavLst>
                                        <p:tav tm="0">
                                          <p:val>
                                            <p:strVal val="1+#ppt_w/2"/>
                                          </p:val>
                                        </p:tav>
                                        <p:tav tm="100000">
                                          <p:val>
                                            <p:strVal val="#ppt_x"/>
                                          </p:val>
                                        </p:tav>
                                      </p:tavLst>
                                    </p:anim>
                                    <p:anim calcmode="lin" valueType="num">
                                      <p:cBhvr additive="base">
                                        <p:cTn id="50" dur="1000" fill="hold"/>
                                        <p:tgtEl>
                                          <p:spTgt spid="4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7" grpId="0" build="p">
        <p:tmplLst>
          <p:tmpl lvl="1">
            <p:tnLst>
              <p:par>
                <p:cTn presetID="2" presetClass="entr" presetSubtype="9" decel="100000" fill="hold" nodeType="withEffect">
                  <p:stCondLst>
                    <p:cond delay="0"/>
                  </p:stCondLst>
                  <p:iterate type="wd">
                    <p:tmPct val="10000"/>
                  </p:iterate>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0-#ppt_w/2"/>
                          </p:val>
                        </p:tav>
                        <p:tav tm="100000">
                          <p:val>
                            <p:strVal val="#ppt_x"/>
                          </p:val>
                        </p:tav>
                      </p:tavLst>
                    </p:anim>
                    <p:anim calcmode="lin" valueType="num">
                      <p:cBhvr additive="base">
                        <p:cTn dur="1000" fill="hold"/>
                        <p:tgtEl>
                          <p:spTgt spid="37"/>
                        </p:tgtEl>
                        <p:attrNameLst>
                          <p:attrName>ppt_y</p:attrName>
                        </p:attrNameLst>
                      </p:cBhvr>
                      <p:tavLst>
                        <p:tav tm="0">
                          <p:val>
                            <p:strVal val="0-#ppt_h/2"/>
                          </p:val>
                        </p:tav>
                        <p:tav tm="100000">
                          <p:val>
                            <p:strVal val="#ppt_y"/>
                          </p:val>
                        </p:tav>
                      </p:tavLst>
                    </p:anim>
                  </p:childTnLst>
                </p:cTn>
              </p:par>
            </p:tnLst>
          </p:tmpl>
        </p:tmplLst>
      </p:bldP>
      <p:bldP spid="38" grpId="0" build="p">
        <p:tmplLst>
          <p:tmpl lvl="1">
            <p:tnLst>
              <p:par>
                <p:cTn presetID="2" presetClass="entr" presetSubtype="3" decel="100000" fill="hold" nodeType="withEffect">
                  <p:stCondLst>
                    <p:cond delay="0"/>
                  </p:stCondLst>
                  <p:iterate type="wd">
                    <p:tmPct val="10000"/>
                  </p:iterate>
                  <p:childTnLst>
                    <p:set>
                      <p:cBhvr>
                        <p:cTn dur="1" fill="hold">
                          <p:stCondLst>
                            <p:cond delay="0"/>
                          </p:stCondLst>
                        </p:cTn>
                        <p:tgtEl>
                          <p:spTgt spid="38"/>
                        </p:tgtEl>
                        <p:attrNameLst>
                          <p:attrName>style.visibility</p:attrName>
                        </p:attrNameLst>
                      </p:cBhvr>
                      <p:to>
                        <p:strVal val="visible"/>
                      </p:to>
                    </p:set>
                    <p:anim calcmode="lin" valueType="num">
                      <p:cBhvr additive="base">
                        <p:cTn dur="1000" fill="hold"/>
                        <p:tgtEl>
                          <p:spTgt spid="38"/>
                        </p:tgtEl>
                        <p:attrNameLst>
                          <p:attrName>ppt_x</p:attrName>
                        </p:attrNameLst>
                      </p:cBhvr>
                      <p:tavLst>
                        <p:tav tm="0">
                          <p:val>
                            <p:strVal val="1+#ppt_w/2"/>
                          </p:val>
                        </p:tav>
                        <p:tav tm="100000">
                          <p:val>
                            <p:strVal val="#ppt_x"/>
                          </p:val>
                        </p:tav>
                      </p:tavLst>
                    </p:anim>
                    <p:anim calcmode="lin" valueType="num">
                      <p:cBhvr additive="base">
                        <p:cTn dur="1000" fill="hold"/>
                        <p:tgtEl>
                          <p:spTgt spid="38"/>
                        </p:tgtEl>
                        <p:attrNameLst>
                          <p:attrName>ppt_y</p:attrName>
                        </p:attrNameLst>
                      </p:cBhvr>
                      <p:tavLst>
                        <p:tav tm="0">
                          <p:val>
                            <p:strVal val="0-#ppt_h/2"/>
                          </p:val>
                        </p:tav>
                        <p:tav tm="100000">
                          <p:val>
                            <p:strVal val="#ppt_y"/>
                          </p:val>
                        </p:tav>
                      </p:tavLst>
                    </p:anim>
                  </p:childTnLst>
                </p:cTn>
              </p:par>
            </p:tnLst>
          </p:tmpl>
        </p:tmplLst>
      </p:bldP>
      <p:bldP spid="45" grpId="0" build="p">
        <p:tmplLst>
          <p:tmpl lvl="1">
            <p:tnLst>
              <p:par>
                <p:cTn presetID="2" presetClass="entr" presetSubtype="8" decel="10000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1000" fill="hold"/>
                        <p:tgtEl>
                          <p:spTgt spid="45"/>
                        </p:tgtEl>
                        <p:attrNameLst>
                          <p:attrName>ppt_x</p:attrName>
                        </p:attrNameLst>
                      </p:cBhvr>
                      <p:tavLst>
                        <p:tav tm="0">
                          <p:val>
                            <p:strVal val="0-#ppt_w/2"/>
                          </p:val>
                        </p:tav>
                        <p:tav tm="100000">
                          <p:val>
                            <p:strVal val="#ppt_x"/>
                          </p:val>
                        </p:tav>
                      </p:tavLst>
                    </p:anim>
                    <p:anim calcmode="lin" valueType="num">
                      <p:cBhvr additive="base">
                        <p:cTn dur="1000" fill="hold"/>
                        <p:tgtEl>
                          <p:spTgt spid="45"/>
                        </p:tgtEl>
                        <p:attrNameLst>
                          <p:attrName>ppt_y</p:attrName>
                        </p:attrNameLst>
                      </p:cBhvr>
                      <p:tavLst>
                        <p:tav tm="0">
                          <p:val>
                            <p:strVal val="#ppt_y"/>
                          </p:val>
                        </p:tav>
                        <p:tav tm="100000">
                          <p:val>
                            <p:strVal val="#ppt_y"/>
                          </p:val>
                        </p:tav>
                      </p:tavLst>
                    </p:anim>
                  </p:childTnLst>
                </p:cTn>
              </p:par>
            </p:tnLst>
          </p:tmpl>
        </p:tmplLst>
      </p:bldP>
      <p:bldP spid="45" grpId="1" build="p">
        <p:tmplLst>
          <p:tmpl lvl="1">
            <p:tnLst>
              <p:par>
                <p:cTn presetID="10" presetClass="entr" presetSubtype="0" fill="hold" nodeType="withEffect">
                  <p:stCondLst>
                    <p:cond delay="250"/>
                  </p:stCondLst>
                  <p:childTnLst>
                    <p:set>
                      <p:cBhvr>
                        <p:cTn dur="1" fill="hold">
                          <p:stCondLst>
                            <p:cond delay="0"/>
                          </p:stCondLst>
                        </p:cTn>
                        <p:tgtEl>
                          <p:spTgt spid="45"/>
                        </p:tgtEl>
                        <p:attrNameLst>
                          <p:attrName>style.visibility</p:attrName>
                        </p:attrNameLst>
                      </p:cBhvr>
                      <p:to>
                        <p:strVal val="visible"/>
                      </p:to>
                    </p:set>
                    <p:animEffect transition="in" filter="fade">
                      <p:cBhvr>
                        <p:cTn dur="1000"/>
                        <p:tgtEl>
                          <p:spTgt spid="45"/>
                        </p:tgtEl>
                      </p:cBhvr>
                    </p:animEffect>
                  </p:childTnLst>
                </p:cTn>
              </p:par>
            </p:tnLst>
          </p:tmpl>
        </p:tmplLst>
      </p:bldP>
      <p:bldP spid="46" grpId="0" build="p">
        <p:tmplLst>
          <p:tmpl lvl="1">
            <p:tnLst>
              <p:par>
                <p:cTn presetID="2" presetClass="entr" presetSubtype="2" decel="10000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 calcmode="lin" valueType="num">
                      <p:cBhvr additive="base">
                        <p:cTn dur="1000" fill="hold"/>
                        <p:tgtEl>
                          <p:spTgt spid="46"/>
                        </p:tgtEl>
                        <p:attrNameLst>
                          <p:attrName>ppt_x</p:attrName>
                        </p:attrNameLst>
                      </p:cBhvr>
                      <p:tavLst>
                        <p:tav tm="0">
                          <p:val>
                            <p:strVal val="1+#ppt_w/2"/>
                          </p:val>
                        </p:tav>
                        <p:tav tm="100000">
                          <p:val>
                            <p:strVal val="#ppt_x"/>
                          </p:val>
                        </p:tav>
                      </p:tavLst>
                    </p:anim>
                    <p:anim calcmode="lin" valueType="num">
                      <p:cBhvr additive="base">
                        <p:cTn dur="1000" fill="hold"/>
                        <p:tgtEl>
                          <p:spTgt spid="46"/>
                        </p:tgtEl>
                        <p:attrNameLst>
                          <p:attrName>ppt_y</p:attrName>
                        </p:attrNameLst>
                      </p:cBhvr>
                      <p:tavLst>
                        <p:tav tm="0">
                          <p:val>
                            <p:strVal val="#ppt_y"/>
                          </p:val>
                        </p:tav>
                        <p:tav tm="100000">
                          <p:val>
                            <p:strVal val="#ppt_y"/>
                          </p:val>
                        </p:tav>
                      </p:tavLst>
                    </p:anim>
                  </p:childTnLst>
                </p:cTn>
              </p:par>
            </p:tnLst>
          </p:tmpl>
        </p:tmplLst>
      </p:bldP>
      <p:bldP spid="46" grpId="1" build="p">
        <p:tmplLst>
          <p:tmpl lvl="1">
            <p:tnLst>
              <p:par>
                <p:cTn presetID="10" presetClass="entr" presetSubtype="0" fill="hold" nodeType="withEffect">
                  <p:stCondLst>
                    <p:cond delay="500"/>
                  </p:stCondLst>
                  <p:childTnLst>
                    <p:set>
                      <p:cBhvr>
                        <p:cTn dur="1" fill="hold">
                          <p:stCondLst>
                            <p:cond delay="0"/>
                          </p:stCondLst>
                        </p:cTn>
                        <p:tgtEl>
                          <p:spTgt spid="46"/>
                        </p:tgtEl>
                        <p:attrNameLst>
                          <p:attrName>style.visibility</p:attrName>
                        </p:attrNameLst>
                      </p:cBhvr>
                      <p:to>
                        <p:strVal val="visible"/>
                      </p:to>
                    </p:set>
                    <p:animEffect transition="in" filter="fade">
                      <p:cBhvr>
                        <p:cTn dur="1000"/>
                        <p:tgtEl>
                          <p:spTgt spid="46"/>
                        </p:tgtEl>
                      </p:cBhvr>
                    </p:animEffect>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788263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or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9" name="グループ化 8"/>
          <p:cNvGrpSpPr/>
          <p:nvPr userDrawn="1"/>
        </p:nvGrpSpPr>
        <p:grpSpPr>
          <a:xfrm>
            <a:off x="7798236" y="3354576"/>
            <a:ext cx="2688353" cy="4554631"/>
            <a:chOff x="7305638" y="3002101"/>
            <a:chExt cx="2688353" cy="4554631"/>
          </a:xfrm>
        </p:grpSpPr>
        <p:grpSp>
          <p:nvGrpSpPr>
            <p:cNvPr id="10" name="グループ化 9"/>
            <p:cNvGrpSpPr/>
            <p:nvPr userDrawn="1"/>
          </p:nvGrpSpPr>
          <p:grpSpPr>
            <a:xfrm>
              <a:off x="8267831" y="5345989"/>
              <a:ext cx="763508" cy="2210743"/>
              <a:chOff x="8267831" y="5345989"/>
              <a:chExt cx="763508" cy="2210743"/>
            </a:xfrm>
          </p:grpSpPr>
          <p:sp>
            <p:nvSpPr>
              <p:cNvPr id="34" name="円/楕円 33"/>
              <p:cNvSpPr/>
              <p:nvPr userDrawn="1"/>
            </p:nvSpPr>
            <p:spPr>
              <a:xfrm>
                <a:off x="8267831" y="5345989"/>
                <a:ext cx="763508" cy="2210743"/>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円/楕円 34"/>
              <p:cNvSpPr/>
              <p:nvPr userDrawn="1"/>
            </p:nvSpPr>
            <p:spPr>
              <a:xfrm>
                <a:off x="8366877" y="5498390"/>
                <a:ext cx="566334" cy="163982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11" name="弦 8"/>
            <p:cNvSpPr/>
            <p:nvPr userDrawn="1"/>
          </p:nvSpPr>
          <p:spPr>
            <a:xfrm rot="10800000">
              <a:off x="7932506" y="3996103"/>
              <a:ext cx="1435076" cy="2370993"/>
            </a:xfrm>
            <a:custGeom>
              <a:avLst/>
              <a:gdLst/>
              <a:ahLst/>
              <a:cxnLst/>
              <a:rect l="l" t="t" r="r" b="b"/>
              <a:pathLst>
                <a:path w="1969479" h="3253919">
                  <a:moveTo>
                    <a:pt x="984740" y="3253919"/>
                  </a:moveTo>
                  <a:cubicBezTo>
                    <a:pt x="362425" y="2811676"/>
                    <a:pt x="-3869" y="2109952"/>
                    <a:pt x="30" y="1362802"/>
                  </a:cubicBezTo>
                  <a:cubicBezTo>
                    <a:pt x="2628" y="865042"/>
                    <a:pt x="169314" y="389014"/>
                    <a:pt x="468726" y="0"/>
                  </a:cubicBezTo>
                  <a:lnTo>
                    <a:pt x="984740" y="0"/>
                  </a:lnTo>
                  <a:lnTo>
                    <a:pt x="1500508" y="0"/>
                  </a:lnTo>
                  <a:cubicBezTo>
                    <a:pt x="1805017" y="395392"/>
                    <a:pt x="1972090" y="880450"/>
                    <a:pt x="1969449" y="1386333"/>
                  </a:cubicBezTo>
                  <a:cubicBezTo>
                    <a:pt x="1965591" y="2125578"/>
                    <a:pt x="1599814" y="2816889"/>
                    <a:pt x="984740" y="3253919"/>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2" name="グループ化 11"/>
            <p:cNvGrpSpPr/>
            <p:nvPr userDrawn="1"/>
          </p:nvGrpSpPr>
          <p:grpSpPr>
            <a:xfrm flipH="1">
              <a:off x="8650044" y="5266273"/>
              <a:ext cx="1343947" cy="1366912"/>
              <a:chOff x="7305639" y="5547570"/>
              <a:chExt cx="1343947" cy="1366912"/>
            </a:xfrm>
            <a:solidFill>
              <a:schemeClr val="accent2">
                <a:lumMod val="50000"/>
              </a:schemeClr>
            </a:solidFill>
          </p:grpSpPr>
          <p:sp>
            <p:nvSpPr>
              <p:cNvPr id="30" name="直角三角形 29"/>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直角三角形 30"/>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正方形/長方形 31"/>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正方形/長方形 32"/>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3" name="グループ化 12"/>
            <p:cNvGrpSpPr/>
            <p:nvPr userDrawn="1"/>
          </p:nvGrpSpPr>
          <p:grpSpPr>
            <a:xfrm>
              <a:off x="7305638" y="5266273"/>
              <a:ext cx="1343947" cy="1366912"/>
              <a:chOff x="7305639" y="5547570"/>
              <a:chExt cx="1343947" cy="1366912"/>
            </a:xfrm>
            <a:solidFill>
              <a:schemeClr val="accent2">
                <a:lumMod val="50000"/>
              </a:schemeClr>
            </a:solidFill>
          </p:grpSpPr>
          <p:sp>
            <p:nvSpPr>
              <p:cNvPr id="26" name="直角三角形 25"/>
              <p:cNvSpPr/>
              <p:nvPr userDrawn="1"/>
            </p:nvSpPr>
            <p:spPr>
              <a:xfrm rot="5400000">
                <a:off x="7305639" y="6450248"/>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直角三角形 26"/>
              <p:cNvSpPr/>
              <p:nvPr userDrawn="1"/>
            </p:nvSpPr>
            <p:spPr>
              <a:xfrm rot="16200000">
                <a:off x="7305639" y="5547571"/>
                <a:ext cx="464234" cy="464234"/>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7305639" y="6011805"/>
                <a:ext cx="464234" cy="438443"/>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正方形/長方形 28"/>
              <p:cNvSpPr/>
              <p:nvPr userDrawn="1"/>
            </p:nvSpPr>
            <p:spPr>
              <a:xfrm>
                <a:off x="7769874" y="5547570"/>
                <a:ext cx="879712" cy="90267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4" name="グループ化 13"/>
            <p:cNvGrpSpPr/>
            <p:nvPr userDrawn="1"/>
          </p:nvGrpSpPr>
          <p:grpSpPr>
            <a:xfrm>
              <a:off x="7665303" y="3002101"/>
              <a:ext cx="1969480" cy="3253919"/>
              <a:chOff x="7665303" y="3002101"/>
              <a:chExt cx="1969480" cy="3253919"/>
            </a:xfrm>
          </p:grpSpPr>
          <p:sp>
            <p:nvSpPr>
              <p:cNvPr id="24" name="弦 8"/>
              <p:cNvSpPr/>
              <p:nvPr userDrawn="1"/>
            </p:nvSpPr>
            <p:spPr>
              <a:xfrm rot="10800000">
                <a:off x="8650043" y="3002101"/>
                <a:ext cx="984740" cy="3253919"/>
              </a:xfrm>
              <a:custGeom>
                <a:avLst/>
                <a:gdLst/>
                <a:ahLst/>
                <a:cxnLst/>
                <a:rect l="l" t="t" r="r" b="b"/>
                <a:pathLst>
                  <a:path w="984740" h="3253919">
                    <a:moveTo>
                      <a:pt x="984740" y="3253919"/>
                    </a:moveTo>
                    <a:cubicBezTo>
                      <a:pt x="362425" y="2811676"/>
                      <a:pt x="-3869" y="2109952"/>
                      <a:pt x="30" y="1362802"/>
                    </a:cubicBezTo>
                    <a:cubicBezTo>
                      <a:pt x="2628" y="865042"/>
                      <a:pt x="169314" y="389014"/>
                      <a:pt x="468726" y="0"/>
                    </a:cubicBezTo>
                    <a:lnTo>
                      <a:pt x="984740" y="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弦 8"/>
              <p:cNvSpPr/>
              <p:nvPr userDrawn="1"/>
            </p:nvSpPr>
            <p:spPr>
              <a:xfrm>
                <a:off x="7665303" y="3002101"/>
                <a:ext cx="984740" cy="3253919"/>
              </a:xfrm>
              <a:custGeom>
                <a:avLst/>
                <a:gdLst/>
                <a:ahLst/>
                <a:cxnLst/>
                <a:rect l="l" t="t" r="r" b="b"/>
                <a:pathLst>
                  <a:path w="984740" h="3253919">
                    <a:moveTo>
                      <a:pt x="984740" y="0"/>
                    </a:moveTo>
                    <a:lnTo>
                      <a:pt x="984740" y="3253919"/>
                    </a:lnTo>
                    <a:lnTo>
                      <a:pt x="468972" y="3253919"/>
                    </a:lnTo>
                    <a:cubicBezTo>
                      <a:pt x="164463" y="2858527"/>
                      <a:pt x="-2610" y="2373469"/>
                      <a:pt x="31" y="1867586"/>
                    </a:cubicBezTo>
                    <a:cubicBezTo>
                      <a:pt x="3889" y="1128341"/>
                      <a:pt x="369666" y="437030"/>
                      <a:pt x="984740"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5" name="グループ化 14"/>
            <p:cNvGrpSpPr/>
            <p:nvPr userDrawn="1"/>
          </p:nvGrpSpPr>
          <p:grpSpPr>
            <a:xfrm>
              <a:off x="7830833" y="3002102"/>
              <a:ext cx="1639326" cy="1035326"/>
              <a:chOff x="7830833" y="3002102"/>
              <a:chExt cx="1639326" cy="1035326"/>
            </a:xfrm>
          </p:grpSpPr>
          <p:sp>
            <p:nvSpPr>
              <p:cNvPr id="22" name="弦 8"/>
              <p:cNvSpPr/>
              <p:nvPr userDrawn="1"/>
            </p:nvSpPr>
            <p:spPr>
              <a:xfrm rot="10800000">
                <a:off x="8650043" y="3002102"/>
                <a:ext cx="820116" cy="1035325"/>
              </a:xfrm>
              <a:custGeom>
                <a:avLst/>
                <a:gdLst/>
                <a:ahLst/>
                <a:cxnLst/>
                <a:rect l="l" t="t" r="r" b="b"/>
                <a:pathLst>
                  <a:path w="820116" h="1035325">
                    <a:moveTo>
                      <a:pt x="820116" y="1035325"/>
                    </a:moveTo>
                    <a:cubicBezTo>
                      <a:pt x="445216" y="768905"/>
                      <a:pt x="163231" y="408315"/>
                      <a:pt x="0" y="0"/>
                    </a:cubicBezTo>
                    <a:lnTo>
                      <a:pt x="820116"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弦 8"/>
              <p:cNvSpPr/>
              <p:nvPr userDrawn="1"/>
            </p:nvSpPr>
            <p:spPr>
              <a:xfrm>
                <a:off x="7830833" y="3002102"/>
                <a:ext cx="819211" cy="1035326"/>
              </a:xfrm>
              <a:custGeom>
                <a:avLst/>
                <a:gdLst/>
                <a:ahLst/>
                <a:cxnLst/>
                <a:rect l="l" t="t" r="r" b="b"/>
                <a:pathLst>
                  <a:path w="819211" h="1035326">
                    <a:moveTo>
                      <a:pt x="819211" y="0"/>
                    </a:moveTo>
                    <a:lnTo>
                      <a:pt x="819211" y="1035326"/>
                    </a:lnTo>
                    <a:lnTo>
                      <a:pt x="0" y="1035326"/>
                    </a:lnTo>
                    <a:cubicBezTo>
                      <a:pt x="162564" y="626542"/>
                      <a:pt x="444666" y="266126"/>
                      <a:pt x="819211" y="0"/>
                    </a:cubicBez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6" name="グループ化 15"/>
            <p:cNvGrpSpPr/>
            <p:nvPr userDrawn="1"/>
          </p:nvGrpSpPr>
          <p:grpSpPr>
            <a:xfrm>
              <a:off x="8239071" y="3682019"/>
              <a:ext cx="821030" cy="821030"/>
              <a:chOff x="11914174" y="3199309"/>
              <a:chExt cx="990518" cy="990518"/>
            </a:xfrm>
          </p:grpSpPr>
          <p:sp>
            <p:nvSpPr>
              <p:cNvPr id="20" name="円/楕円 19"/>
              <p:cNvSpPr/>
              <p:nvPr userDrawn="1"/>
            </p:nvSpPr>
            <p:spPr>
              <a:xfrm>
                <a:off x="11914174" y="3199309"/>
                <a:ext cx="990518" cy="99051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2002891" y="3288026"/>
                <a:ext cx="813084" cy="8130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17" name="グループ化 16"/>
            <p:cNvGrpSpPr/>
            <p:nvPr userDrawn="1"/>
          </p:nvGrpSpPr>
          <p:grpSpPr>
            <a:xfrm>
              <a:off x="8562396" y="5264781"/>
              <a:ext cx="174376" cy="1354190"/>
              <a:chOff x="8562396" y="5264781"/>
              <a:chExt cx="174376" cy="1354190"/>
            </a:xfrm>
          </p:grpSpPr>
          <p:sp>
            <p:nvSpPr>
              <p:cNvPr id="18" name="台形 59"/>
              <p:cNvSpPr/>
              <p:nvPr userDrawn="1"/>
            </p:nvSpPr>
            <p:spPr>
              <a:xfrm rot="10800000">
                <a:off x="8649584"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台形 59"/>
              <p:cNvSpPr/>
              <p:nvPr userDrawn="1"/>
            </p:nvSpPr>
            <p:spPr>
              <a:xfrm rot="10800000" flipH="1">
                <a:off x="8562396" y="5264781"/>
                <a:ext cx="87188" cy="1354190"/>
              </a:xfrm>
              <a:custGeom>
                <a:avLst/>
                <a:gdLst/>
                <a:ahLst/>
                <a:cxnLst/>
                <a:rect l="l" t="t" r="r" b="b"/>
                <a:pathLst>
                  <a:path w="232411" h="2119037">
                    <a:moveTo>
                      <a:pt x="232411" y="2119037"/>
                    </a:moveTo>
                    <a:lnTo>
                      <a:pt x="0" y="2119037"/>
                    </a:lnTo>
                    <a:lnTo>
                      <a:pt x="116205" y="0"/>
                    </a:lnTo>
                    <a:lnTo>
                      <a:pt x="232411" y="0"/>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Tree>
    <p:extLst>
      <p:ext uri="{BB962C8B-B14F-4D97-AF65-F5344CB8AC3E}">
        <p14:creationId xmlns:p14="http://schemas.microsoft.com/office/powerpoint/2010/main" val="611619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53989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3011506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2" name="アーチ 41"/>
          <p:cNvSpPr/>
          <p:nvPr userDrawn="1"/>
        </p:nvSpPr>
        <p:spPr>
          <a:xfrm rot="3600000">
            <a:off x="1165671" y="6841128"/>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3" name="アーチ 42"/>
          <p:cNvSpPr/>
          <p:nvPr userDrawn="1"/>
        </p:nvSpPr>
        <p:spPr>
          <a:xfrm rot="6618510">
            <a:off x="1282259" y="6957716"/>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4" name="テキスト プレースホルダー 6"/>
          <p:cNvSpPr>
            <a:spLocks noGrp="1"/>
          </p:cNvSpPr>
          <p:nvPr>
            <p:ph type="body" sz="quarter" idx="16" hasCustomPrompt="1"/>
          </p:nvPr>
        </p:nvSpPr>
        <p:spPr>
          <a:xfrm>
            <a:off x="2023050" y="7076598"/>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5" name="テキスト プレースホルダー 6"/>
          <p:cNvSpPr>
            <a:spLocks noGrp="1"/>
          </p:cNvSpPr>
          <p:nvPr>
            <p:ph type="body" sz="quarter" idx="17" hasCustomPrompt="1"/>
          </p:nvPr>
        </p:nvSpPr>
        <p:spPr>
          <a:xfrm>
            <a:off x="2709065" y="7782775"/>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538724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43"/>
                                        </p:tgtEl>
                                        <p:attrNameLst>
                                          <p:attrName>style.visibility</p:attrName>
                                        </p:attrNameLst>
                                      </p:cBhvr>
                                      <p:to>
                                        <p:strVal val="visible"/>
                                      </p:to>
                                    </p:set>
                                    <p:anim calcmode="lin" valueType="num">
                                      <p:cBhvr additive="base">
                                        <p:cTn id="71" dur="750" fill="hold"/>
                                        <p:tgtEl>
                                          <p:spTgt spid="43"/>
                                        </p:tgtEl>
                                        <p:attrNameLst>
                                          <p:attrName>ppt_x</p:attrName>
                                        </p:attrNameLst>
                                      </p:cBhvr>
                                      <p:tavLst>
                                        <p:tav tm="0">
                                          <p:val>
                                            <p:strVal val="#ppt_x"/>
                                          </p:val>
                                        </p:tav>
                                        <p:tav tm="100000">
                                          <p:val>
                                            <p:strVal val="#ppt_x"/>
                                          </p:val>
                                        </p:tav>
                                      </p:tavLst>
                                    </p:anim>
                                    <p:anim calcmode="lin" valueType="num">
                                      <p:cBhvr additive="base">
                                        <p:cTn id="72" dur="750" fill="hold"/>
                                        <p:tgtEl>
                                          <p:spTgt spid="43"/>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42"/>
                                        </p:tgtEl>
                                        <p:attrNameLst>
                                          <p:attrName>style.visibility</p:attrName>
                                        </p:attrNameLst>
                                      </p:cBhvr>
                                      <p:to>
                                        <p:strVal val="visible"/>
                                      </p:to>
                                    </p:set>
                                    <p:anim calcmode="lin" valueType="num">
                                      <p:cBhvr additive="base">
                                        <p:cTn id="75" dur="750" fill="hold"/>
                                        <p:tgtEl>
                                          <p:spTgt spid="42"/>
                                        </p:tgtEl>
                                        <p:attrNameLst>
                                          <p:attrName>ppt_x</p:attrName>
                                        </p:attrNameLst>
                                      </p:cBhvr>
                                      <p:tavLst>
                                        <p:tav tm="0">
                                          <p:val>
                                            <p:strVal val="0-#ppt_w/2"/>
                                          </p:val>
                                        </p:tav>
                                        <p:tav tm="100000">
                                          <p:val>
                                            <p:strVal val="#ppt_x"/>
                                          </p:val>
                                        </p:tav>
                                      </p:tavLst>
                                    </p:anim>
                                    <p:anim calcmode="lin" valueType="num">
                                      <p:cBhvr additive="base">
                                        <p:cTn id="76" dur="750" fill="hold"/>
                                        <p:tgtEl>
                                          <p:spTgt spid="42"/>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anim calcmode="lin" valueType="num">
                                      <p:cBhvr>
                                        <p:cTn id="80" dur="750" fill="hold"/>
                                        <p:tgtEl>
                                          <p:spTgt spid="43"/>
                                        </p:tgtEl>
                                        <p:attrNameLst>
                                          <p:attrName>ppt_w</p:attrName>
                                        </p:attrNameLst>
                                      </p:cBhvr>
                                      <p:tavLst>
                                        <p:tav tm="0" fmla="#ppt_w*sin(2.5*pi*$)">
                                          <p:val>
                                            <p:fltVal val="0"/>
                                          </p:val>
                                        </p:tav>
                                        <p:tav tm="100000">
                                          <p:val>
                                            <p:fltVal val="1"/>
                                          </p:val>
                                        </p:tav>
                                      </p:tavLst>
                                    </p:anim>
                                    <p:anim calcmode="lin" valueType="num">
                                      <p:cBhvr>
                                        <p:cTn id="81" dur="750" fill="hold"/>
                                        <p:tgtEl>
                                          <p:spTgt spid="43"/>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42"/>
                                        </p:tgtEl>
                                        <p:attrNameLst>
                                          <p:attrName>style.visibility</p:attrName>
                                        </p:attrNameLst>
                                      </p:cBhvr>
                                      <p:to>
                                        <p:strVal val="visible"/>
                                      </p:to>
                                    </p:set>
                                    <p:animEffect transition="in" filter="fade">
                                      <p:cBhvr>
                                        <p:cTn id="84" dur="750"/>
                                        <p:tgtEl>
                                          <p:spTgt spid="42"/>
                                        </p:tgtEl>
                                      </p:cBhvr>
                                    </p:animEffect>
                                    <p:anim calcmode="lin" valueType="num">
                                      <p:cBhvr>
                                        <p:cTn id="85" dur="750" fill="hold"/>
                                        <p:tgtEl>
                                          <p:spTgt spid="42"/>
                                        </p:tgtEl>
                                        <p:attrNameLst>
                                          <p:attrName>ppt_w</p:attrName>
                                        </p:attrNameLst>
                                      </p:cBhvr>
                                      <p:tavLst>
                                        <p:tav tm="0" fmla="#ppt_w*sin(2.5*pi*$)">
                                          <p:val>
                                            <p:fltVal val="0"/>
                                          </p:val>
                                        </p:tav>
                                        <p:tav tm="100000">
                                          <p:val>
                                            <p:fltVal val="1"/>
                                          </p:val>
                                        </p:tav>
                                      </p:tavLst>
                                    </p:anim>
                                    <p:anim calcmode="lin" valueType="num">
                                      <p:cBhvr>
                                        <p:cTn id="86" dur="750" fill="hold"/>
                                        <p:tgtEl>
                                          <p:spTgt spid="42"/>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44">
                                            <p:txEl>
                                              <p:pRg st="0" end="0"/>
                                            </p:txEl>
                                          </p:spTgt>
                                        </p:tgtEl>
                                        <p:attrNameLst>
                                          <p:attrName>style.visibility</p:attrName>
                                        </p:attrNameLst>
                                      </p:cBhvr>
                                      <p:to>
                                        <p:strVal val="visible"/>
                                      </p:to>
                                    </p:set>
                                    <p:anim calcmode="lin" valueType="num">
                                      <p:cBhvr additive="base">
                                        <p:cTn id="89" dur="500" fill="hold"/>
                                        <p:tgtEl>
                                          <p:spTgt spid="44">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44">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45">
                                            <p:txEl>
                                              <p:pRg st="0" end="0"/>
                                            </p:txEl>
                                          </p:spTgt>
                                        </p:tgtEl>
                                        <p:attrNameLst>
                                          <p:attrName>style.visibility</p:attrName>
                                        </p:attrNameLst>
                                      </p:cBhvr>
                                      <p:to>
                                        <p:strVal val="visible"/>
                                      </p:to>
                                    </p:set>
                                    <p:anim calcmode="lin" valueType="num">
                                      <p:cBhvr additive="base">
                                        <p:cTn id="94" dur="500" fill="hold"/>
                                        <p:tgtEl>
                                          <p:spTgt spid="45">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4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2" grpId="1" animBg="1"/>
      <p:bldP spid="43" grpId="0" animBg="1"/>
      <p:bldP spid="43" grpId="1" animBg="1"/>
      <p:bldP spid="44"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500" fill="hold"/>
                        <p:tgtEl>
                          <p:spTgt spid="44"/>
                        </p:tgtEl>
                        <p:attrNameLst>
                          <p:attrName>ppt_x</p:attrName>
                        </p:attrNameLst>
                      </p:cBhvr>
                      <p:tavLst>
                        <p:tav tm="0">
                          <p:val>
                            <p:strVal val="0-#ppt_w/2"/>
                          </p:val>
                        </p:tav>
                        <p:tav tm="100000">
                          <p:val>
                            <p:strVal val="#ppt_x"/>
                          </p:val>
                        </p:tav>
                      </p:tavLst>
                    </p:anim>
                    <p:anim calcmode="lin" valueType="num">
                      <p:cBhvr additive="base">
                        <p:cTn dur="500" fill="hold"/>
                        <p:tgtEl>
                          <p:spTgt spid="44"/>
                        </p:tgtEl>
                        <p:attrNameLst>
                          <p:attrName>ppt_y</p:attrName>
                        </p:attrNameLst>
                      </p:cBhvr>
                      <p:tavLst>
                        <p:tav tm="0">
                          <p:val>
                            <p:strVal val="0-#ppt_h/2"/>
                          </p:val>
                        </p:tav>
                        <p:tav tm="100000">
                          <p:val>
                            <p:strVal val="#ppt_y"/>
                          </p:val>
                        </p:tav>
                      </p:tavLst>
                    </p:anim>
                  </p:childTnLst>
                </p:cTn>
              </p:par>
            </p:tnLst>
          </p:tmpl>
        </p:tmplLst>
      </p:bldP>
      <p:bldP spid="45"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500" fill="hold"/>
                        <p:tgtEl>
                          <p:spTgt spid="45"/>
                        </p:tgtEl>
                        <p:attrNameLst>
                          <p:attrName>ppt_x</p:attrName>
                        </p:attrNameLst>
                      </p:cBhvr>
                      <p:tavLst>
                        <p:tav tm="0">
                          <p:val>
                            <p:strVal val="1+#ppt_w/2"/>
                          </p:val>
                        </p:tav>
                        <p:tav tm="100000">
                          <p:val>
                            <p:strVal val="#ppt_x"/>
                          </p:val>
                        </p:tav>
                      </p:tavLst>
                    </p:anim>
                    <p:anim calcmode="lin" valueType="num">
                      <p:cBhvr additive="base">
                        <p:cTn dur="50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2"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2"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2"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2"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2"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2"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2"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2"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2"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2"/>
      <p:bldP spid="14" grpId="0"/>
      <p:bldP spid="14" grpId="2"/>
      <p:bldP spid="15" grpId="0"/>
      <p:bldP spid="15" grpId="2"/>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 Columns 2">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4268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5" y="3362068"/>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4630775"/>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39" name="アーチ 38"/>
          <p:cNvSpPr/>
          <p:nvPr userDrawn="1"/>
        </p:nvSpPr>
        <p:spPr>
          <a:xfrm rot="6618510">
            <a:off x="1282259" y="4747363"/>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4866245"/>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5" y="5572422"/>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1164538" y="6846952"/>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dirty="0">
              <a:solidFill>
                <a:schemeClr val="accent6"/>
              </a:solidFill>
            </a:endParaRPr>
          </a:p>
        </p:txBody>
      </p:sp>
      <p:sp>
        <p:nvSpPr>
          <p:cNvPr id="20" name="アーチ 19"/>
          <p:cNvSpPr/>
          <p:nvPr userDrawn="1"/>
        </p:nvSpPr>
        <p:spPr>
          <a:xfrm rot="6618510">
            <a:off x="1281126" y="6963540"/>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2021917" y="7082422"/>
            <a:ext cx="74268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2707932" y="7788599"/>
            <a:ext cx="13938025" cy="1275244"/>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3227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Column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アーチ 33"/>
          <p:cNvSpPr/>
          <p:nvPr userDrawn="1"/>
        </p:nvSpPr>
        <p:spPr>
          <a:xfrm rot="3600000">
            <a:off x="1165671" y="2420421"/>
            <a:ext cx="1492195" cy="1492195"/>
          </a:xfrm>
          <a:prstGeom prst="blockArc">
            <a:avLst>
              <a:gd name="adj1" fmla="val 18941412"/>
              <a:gd name="adj2" fmla="val 11732646"/>
              <a:gd name="adj3" fmla="val 4340"/>
            </a:avLst>
          </a:prstGeom>
          <a:solidFill>
            <a:schemeClr val="accent1">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5" name="アーチ 34"/>
          <p:cNvSpPr/>
          <p:nvPr userDrawn="1"/>
        </p:nvSpPr>
        <p:spPr>
          <a:xfrm rot="6618510">
            <a:off x="1282259" y="2537009"/>
            <a:ext cx="1259018" cy="1259018"/>
          </a:xfrm>
          <a:prstGeom prst="blockArc">
            <a:avLst>
              <a:gd name="adj1" fmla="val 19452122"/>
              <a:gd name="adj2" fmla="val 11742259"/>
              <a:gd name="adj3" fmla="val 4894"/>
            </a:avLst>
          </a:prstGeom>
          <a:solidFill>
            <a:schemeClr val="accent1"/>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6" name="テキスト プレースホルダー 6"/>
          <p:cNvSpPr>
            <a:spLocks noGrp="1"/>
          </p:cNvSpPr>
          <p:nvPr>
            <p:ph type="body" sz="quarter" idx="15" hasCustomPrompt="1"/>
          </p:nvPr>
        </p:nvSpPr>
        <p:spPr>
          <a:xfrm>
            <a:off x="2023050" y="2655891"/>
            <a:ext cx="7119363" cy="790352"/>
          </a:xfrm>
        </p:spPr>
        <p:txBody>
          <a:bodyPr anchor="b">
            <a:no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14" hasCustomPrompt="1"/>
          </p:nvPr>
        </p:nvSpPr>
        <p:spPr>
          <a:xfrm>
            <a:off x="2709066" y="336206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8" name="アーチ 37"/>
          <p:cNvSpPr/>
          <p:nvPr userDrawn="1"/>
        </p:nvSpPr>
        <p:spPr>
          <a:xfrm rot="3600000">
            <a:off x="1165671" y="5835460"/>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9" name="アーチ 38"/>
          <p:cNvSpPr/>
          <p:nvPr userDrawn="1"/>
        </p:nvSpPr>
        <p:spPr>
          <a:xfrm rot="6618510">
            <a:off x="1282259" y="5952048"/>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40" name="テキスト プレースホルダー 6"/>
          <p:cNvSpPr>
            <a:spLocks noGrp="1"/>
          </p:cNvSpPr>
          <p:nvPr>
            <p:ph type="body" sz="quarter" idx="16" hasCustomPrompt="1"/>
          </p:nvPr>
        </p:nvSpPr>
        <p:spPr>
          <a:xfrm>
            <a:off x="2023050" y="6070930"/>
            <a:ext cx="71193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17" hasCustomPrompt="1"/>
          </p:nvPr>
        </p:nvSpPr>
        <p:spPr>
          <a:xfrm>
            <a:off x="2709066" y="677710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9" name="アーチ 18"/>
          <p:cNvSpPr/>
          <p:nvPr userDrawn="1"/>
        </p:nvSpPr>
        <p:spPr>
          <a:xfrm rot="3600000">
            <a:off x="9371957" y="2423471"/>
            <a:ext cx="1492195" cy="1492195"/>
          </a:xfrm>
          <a:prstGeom prst="blockArc">
            <a:avLst>
              <a:gd name="adj1" fmla="val 18941412"/>
              <a:gd name="adj2" fmla="val 11732646"/>
              <a:gd name="adj3" fmla="val 4340"/>
            </a:avLst>
          </a:prstGeom>
          <a:solidFill>
            <a:schemeClr val="accent2">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0" name="アーチ 19"/>
          <p:cNvSpPr/>
          <p:nvPr userDrawn="1"/>
        </p:nvSpPr>
        <p:spPr>
          <a:xfrm rot="6618510">
            <a:off x="9488545" y="2540059"/>
            <a:ext cx="1259018" cy="1259018"/>
          </a:xfrm>
          <a:prstGeom prst="blockArc">
            <a:avLst>
              <a:gd name="adj1" fmla="val 19452122"/>
              <a:gd name="adj2" fmla="val 11742259"/>
              <a:gd name="adj3" fmla="val 4894"/>
            </a:avLst>
          </a:prstGeom>
          <a:solidFill>
            <a:schemeClr val="accent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1" name="テキスト プレースホルダー 6"/>
          <p:cNvSpPr>
            <a:spLocks noGrp="1"/>
          </p:cNvSpPr>
          <p:nvPr>
            <p:ph type="body" sz="quarter" idx="18" hasCustomPrompt="1"/>
          </p:nvPr>
        </p:nvSpPr>
        <p:spPr>
          <a:xfrm>
            <a:off x="10229336" y="2658941"/>
            <a:ext cx="7119363" cy="790352"/>
          </a:xfrm>
        </p:spPr>
        <p:txBody>
          <a:bodyPr anchor="b">
            <a:no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2" name="テキスト プレースホルダー 6"/>
          <p:cNvSpPr>
            <a:spLocks noGrp="1"/>
          </p:cNvSpPr>
          <p:nvPr>
            <p:ph type="body" sz="quarter" idx="19" hasCustomPrompt="1"/>
          </p:nvPr>
        </p:nvSpPr>
        <p:spPr>
          <a:xfrm>
            <a:off x="10915352" y="3365118"/>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23" name="アーチ 22"/>
          <p:cNvSpPr/>
          <p:nvPr userDrawn="1"/>
        </p:nvSpPr>
        <p:spPr>
          <a:xfrm rot="3600000">
            <a:off x="9371957" y="5838510"/>
            <a:ext cx="1492195" cy="1492195"/>
          </a:xfrm>
          <a:prstGeom prst="blockArc">
            <a:avLst>
              <a:gd name="adj1" fmla="val 18941412"/>
              <a:gd name="adj2" fmla="val 11732646"/>
              <a:gd name="adj3" fmla="val 4340"/>
            </a:avLst>
          </a:prstGeom>
          <a:solidFill>
            <a:schemeClr val="accent4">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アーチ 23"/>
          <p:cNvSpPr/>
          <p:nvPr userDrawn="1"/>
        </p:nvSpPr>
        <p:spPr>
          <a:xfrm rot="6618510">
            <a:off x="9488545" y="5955098"/>
            <a:ext cx="1259018" cy="1259018"/>
          </a:xfrm>
          <a:prstGeom prst="blockArc">
            <a:avLst>
              <a:gd name="adj1" fmla="val 19452122"/>
              <a:gd name="adj2" fmla="val 11742259"/>
              <a:gd name="adj3" fmla="val 4894"/>
            </a:avLst>
          </a:prstGeom>
          <a:solidFill>
            <a:schemeClr val="accent4"/>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5" name="テキスト プレースホルダー 6"/>
          <p:cNvSpPr>
            <a:spLocks noGrp="1"/>
          </p:cNvSpPr>
          <p:nvPr>
            <p:ph type="body" sz="quarter" idx="20" hasCustomPrompt="1"/>
          </p:nvPr>
        </p:nvSpPr>
        <p:spPr>
          <a:xfrm>
            <a:off x="10229336" y="6073980"/>
            <a:ext cx="7119363" cy="790352"/>
          </a:xfrm>
        </p:spPr>
        <p:txBody>
          <a:bodyPr anchor="b">
            <a:no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1" hasCustomPrompt="1"/>
          </p:nvPr>
        </p:nvSpPr>
        <p:spPr>
          <a:xfrm>
            <a:off x="10915352" y="6780157"/>
            <a:ext cx="6433348" cy="22217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842381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750" fill="hold"/>
                                        <p:tgtEl>
                                          <p:spTgt spid="35"/>
                                        </p:tgtEl>
                                        <p:attrNameLst>
                                          <p:attrName>ppt_x</p:attrName>
                                        </p:attrNameLst>
                                      </p:cBhvr>
                                      <p:tavLst>
                                        <p:tav tm="0">
                                          <p:val>
                                            <p:strVal val="#ppt_x"/>
                                          </p:val>
                                        </p:tav>
                                        <p:tav tm="100000">
                                          <p:val>
                                            <p:strVal val="#ppt_x"/>
                                          </p:val>
                                        </p:tav>
                                      </p:tavLst>
                                    </p:anim>
                                    <p:anim calcmode="lin" valueType="num">
                                      <p:cBhvr additive="base">
                                        <p:cTn id="16" dur="750" fill="hold"/>
                                        <p:tgtEl>
                                          <p:spTgt spid="35"/>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750" fill="hold"/>
                                        <p:tgtEl>
                                          <p:spTgt spid="34"/>
                                        </p:tgtEl>
                                        <p:attrNameLst>
                                          <p:attrName>ppt_x</p:attrName>
                                        </p:attrNameLst>
                                      </p:cBhvr>
                                      <p:tavLst>
                                        <p:tav tm="0">
                                          <p:val>
                                            <p:strVal val="0-#ppt_w/2"/>
                                          </p:val>
                                        </p:tav>
                                        <p:tav tm="100000">
                                          <p:val>
                                            <p:strVal val="#ppt_x"/>
                                          </p:val>
                                        </p:tav>
                                      </p:tavLst>
                                    </p:anim>
                                    <p:anim calcmode="lin" valueType="num">
                                      <p:cBhvr additive="base">
                                        <p:cTn id="20" dur="750" fill="hold"/>
                                        <p:tgtEl>
                                          <p:spTgt spid="34"/>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fade">
                                      <p:cBhvr>
                                        <p:cTn id="23" dur="750"/>
                                        <p:tgtEl>
                                          <p:spTgt spid="35"/>
                                        </p:tgtEl>
                                      </p:cBhvr>
                                    </p:animEffect>
                                    <p:anim calcmode="lin" valueType="num">
                                      <p:cBhvr>
                                        <p:cTn id="24" dur="750" fill="hold"/>
                                        <p:tgtEl>
                                          <p:spTgt spid="35"/>
                                        </p:tgtEl>
                                        <p:attrNameLst>
                                          <p:attrName>ppt_w</p:attrName>
                                        </p:attrNameLst>
                                      </p:cBhvr>
                                      <p:tavLst>
                                        <p:tav tm="0" fmla="#ppt_w*sin(2.5*pi*$)">
                                          <p:val>
                                            <p:fltVal val="0"/>
                                          </p:val>
                                        </p:tav>
                                        <p:tav tm="100000">
                                          <p:val>
                                            <p:fltVal val="1"/>
                                          </p:val>
                                        </p:tav>
                                      </p:tavLst>
                                    </p:anim>
                                    <p:anim calcmode="lin" valueType="num">
                                      <p:cBhvr>
                                        <p:cTn id="25" dur="750" fill="hold"/>
                                        <p:tgtEl>
                                          <p:spTgt spid="35"/>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34"/>
                                        </p:tgtEl>
                                        <p:attrNameLst>
                                          <p:attrName>style.visibility</p:attrName>
                                        </p:attrNameLst>
                                      </p:cBhvr>
                                      <p:to>
                                        <p:strVal val="visible"/>
                                      </p:to>
                                    </p:set>
                                    <p:animEffect transition="in" filter="fade">
                                      <p:cBhvr>
                                        <p:cTn id="28" dur="750"/>
                                        <p:tgtEl>
                                          <p:spTgt spid="34"/>
                                        </p:tgtEl>
                                      </p:cBhvr>
                                    </p:animEffect>
                                    <p:anim calcmode="lin" valueType="num">
                                      <p:cBhvr>
                                        <p:cTn id="29" dur="750" fill="hold"/>
                                        <p:tgtEl>
                                          <p:spTgt spid="34"/>
                                        </p:tgtEl>
                                        <p:attrNameLst>
                                          <p:attrName>ppt_w</p:attrName>
                                        </p:attrNameLst>
                                      </p:cBhvr>
                                      <p:tavLst>
                                        <p:tav tm="0" fmla="#ppt_w*sin(2.5*pi*$)">
                                          <p:val>
                                            <p:fltVal val="0"/>
                                          </p:val>
                                        </p:tav>
                                        <p:tav tm="100000">
                                          <p:val>
                                            <p:fltVal val="1"/>
                                          </p:val>
                                        </p:tav>
                                      </p:tavLst>
                                    </p:anim>
                                    <p:anim calcmode="lin" valueType="num">
                                      <p:cBhvr>
                                        <p:cTn id="30" dur="750" fill="hold"/>
                                        <p:tgtEl>
                                          <p:spTgt spid="34"/>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36">
                                            <p:txEl>
                                              <p:pRg st="0" end="0"/>
                                            </p:txEl>
                                          </p:spTgt>
                                        </p:tgtEl>
                                        <p:attrNameLst>
                                          <p:attrName>style.visibility</p:attrName>
                                        </p:attrNameLst>
                                      </p:cBhvr>
                                      <p:to>
                                        <p:strVal val="visible"/>
                                      </p:to>
                                    </p:set>
                                    <p:anim calcmode="lin" valueType="num">
                                      <p:cBhvr additive="base">
                                        <p:cTn id="33" dur="500" fill="hold"/>
                                        <p:tgtEl>
                                          <p:spTgt spid="36">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36">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37">
                                            <p:txEl>
                                              <p:pRg st="0" end="0"/>
                                            </p:txEl>
                                          </p:spTgt>
                                        </p:tgtEl>
                                        <p:attrNameLst>
                                          <p:attrName>style.visibility</p:attrName>
                                        </p:attrNameLst>
                                      </p:cBhvr>
                                      <p:to>
                                        <p:strVal val="visible"/>
                                      </p:to>
                                    </p:set>
                                    <p:anim calcmode="lin" valueType="num">
                                      <p:cBhvr additive="base">
                                        <p:cTn id="38" dur="500" fill="hold"/>
                                        <p:tgtEl>
                                          <p:spTgt spid="3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3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350"/>
                            </p:stCondLst>
                            <p:childTnLst>
                              <p:par>
                                <p:cTn id="41" presetID="2" presetClass="entr" presetSubtype="4" decel="100000" fill="hold" grpId="0" nodeType="afterEffect">
                                  <p:stCondLst>
                                    <p:cond delay="0"/>
                                  </p:stCondLst>
                                  <p:childTnLst>
                                    <p:set>
                                      <p:cBhvr>
                                        <p:cTn id="42" dur="1" fill="hold">
                                          <p:stCondLst>
                                            <p:cond delay="0"/>
                                          </p:stCondLst>
                                        </p:cTn>
                                        <p:tgtEl>
                                          <p:spTgt spid="39"/>
                                        </p:tgtEl>
                                        <p:attrNameLst>
                                          <p:attrName>style.visibility</p:attrName>
                                        </p:attrNameLst>
                                      </p:cBhvr>
                                      <p:to>
                                        <p:strVal val="visible"/>
                                      </p:to>
                                    </p:set>
                                    <p:anim calcmode="lin" valueType="num">
                                      <p:cBhvr additive="base">
                                        <p:cTn id="43" dur="750" fill="hold"/>
                                        <p:tgtEl>
                                          <p:spTgt spid="39"/>
                                        </p:tgtEl>
                                        <p:attrNameLst>
                                          <p:attrName>ppt_x</p:attrName>
                                        </p:attrNameLst>
                                      </p:cBhvr>
                                      <p:tavLst>
                                        <p:tav tm="0">
                                          <p:val>
                                            <p:strVal val="#ppt_x"/>
                                          </p:val>
                                        </p:tav>
                                        <p:tav tm="100000">
                                          <p:val>
                                            <p:strVal val="#ppt_x"/>
                                          </p:val>
                                        </p:tav>
                                      </p:tavLst>
                                    </p:anim>
                                    <p:anim calcmode="lin" valueType="num">
                                      <p:cBhvr additive="base">
                                        <p:cTn id="44" dur="750" fill="hold"/>
                                        <p:tgtEl>
                                          <p:spTgt spid="39"/>
                                        </p:tgtEl>
                                        <p:attrNameLst>
                                          <p:attrName>ppt_y</p:attrName>
                                        </p:attrNameLst>
                                      </p:cBhvr>
                                      <p:tavLst>
                                        <p:tav tm="0">
                                          <p:val>
                                            <p:strVal val="1+#ppt_h/2"/>
                                          </p:val>
                                        </p:tav>
                                        <p:tav tm="100000">
                                          <p:val>
                                            <p:strVal val="#ppt_y"/>
                                          </p:val>
                                        </p:tav>
                                      </p:tavLst>
                                    </p:anim>
                                  </p:childTnLst>
                                </p:cTn>
                              </p:par>
                              <p:par>
                                <p:cTn id="45" presetID="2" presetClass="entr" presetSubtype="8" decel="10000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750" fill="hold"/>
                                        <p:tgtEl>
                                          <p:spTgt spid="38"/>
                                        </p:tgtEl>
                                        <p:attrNameLst>
                                          <p:attrName>ppt_x</p:attrName>
                                        </p:attrNameLst>
                                      </p:cBhvr>
                                      <p:tavLst>
                                        <p:tav tm="0">
                                          <p:val>
                                            <p:strVal val="0-#ppt_w/2"/>
                                          </p:val>
                                        </p:tav>
                                        <p:tav tm="100000">
                                          <p:val>
                                            <p:strVal val="#ppt_x"/>
                                          </p:val>
                                        </p:tav>
                                      </p:tavLst>
                                    </p:anim>
                                    <p:anim calcmode="lin" valueType="num">
                                      <p:cBhvr additive="base">
                                        <p:cTn id="48" dur="750" fill="hold"/>
                                        <p:tgtEl>
                                          <p:spTgt spid="38"/>
                                        </p:tgtEl>
                                        <p:attrNameLst>
                                          <p:attrName>ppt_y</p:attrName>
                                        </p:attrNameLst>
                                      </p:cBhvr>
                                      <p:tavLst>
                                        <p:tav tm="0">
                                          <p:val>
                                            <p:strVal val="#ppt_y"/>
                                          </p:val>
                                        </p:tav>
                                        <p:tav tm="100000">
                                          <p:val>
                                            <p:strVal val="#ppt_y"/>
                                          </p:val>
                                        </p:tav>
                                      </p:tavLst>
                                    </p:anim>
                                  </p:childTnLst>
                                </p:cTn>
                              </p:par>
                              <p:par>
                                <p:cTn id="49" presetID="45" presetClass="entr" presetSubtype="0" fill="hold" grpId="1"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750"/>
                                        <p:tgtEl>
                                          <p:spTgt spid="39"/>
                                        </p:tgtEl>
                                      </p:cBhvr>
                                    </p:animEffect>
                                    <p:anim calcmode="lin" valueType="num">
                                      <p:cBhvr>
                                        <p:cTn id="52" dur="750" fill="hold"/>
                                        <p:tgtEl>
                                          <p:spTgt spid="39"/>
                                        </p:tgtEl>
                                        <p:attrNameLst>
                                          <p:attrName>ppt_w</p:attrName>
                                        </p:attrNameLst>
                                      </p:cBhvr>
                                      <p:tavLst>
                                        <p:tav tm="0" fmla="#ppt_w*sin(2.5*pi*$)">
                                          <p:val>
                                            <p:fltVal val="0"/>
                                          </p:val>
                                        </p:tav>
                                        <p:tav tm="100000">
                                          <p:val>
                                            <p:fltVal val="1"/>
                                          </p:val>
                                        </p:tav>
                                      </p:tavLst>
                                    </p:anim>
                                    <p:anim calcmode="lin" valueType="num">
                                      <p:cBhvr>
                                        <p:cTn id="53" dur="750" fill="hold"/>
                                        <p:tgtEl>
                                          <p:spTgt spid="39"/>
                                        </p:tgtEl>
                                        <p:attrNameLst>
                                          <p:attrName>ppt_h</p:attrName>
                                        </p:attrNameLst>
                                      </p:cBhvr>
                                      <p:tavLst>
                                        <p:tav tm="0">
                                          <p:val>
                                            <p:strVal val="#ppt_h"/>
                                          </p:val>
                                        </p:tav>
                                        <p:tav tm="100000">
                                          <p:val>
                                            <p:strVal val="#ppt_h"/>
                                          </p:val>
                                        </p:tav>
                                      </p:tavLst>
                                    </p:anim>
                                  </p:childTnLst>
                                </p:cTn>
                              </p:par>
                              <p:par>
                                <p:cTn id="54" presetID="45" presetClass="entr" presetSubtype="0" fill="hold" grpId="1" nodeType="with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fade">
                                      <p:cBhvr>
                                        <p:cTn id="56" dur="750"/>
                                        <p:tgtEl>
                                          <p:spTgt spid="38"/>
                                        </p:tgtEl>
                                      </p:cBhvr>
                                    </p:animEffect>
                                    <p:anim calcmode="lin" valueType="num">
                                      <p:cBhvr>
                                        <p:cTn id="57" dur="750" fill="hold"/>
                                        <p:tgtEl>
                                          <p:spTgt spid="38"/>
                                        </p:tgtEl>
                                        <p:attrNameLst>
                                          <p:attrName>ppt_w</p:attrName>
                                        </p:attrNameLst>
                                      </p:cBhvr>
                                      <p:tavLst>
                                        <p:tav tm="0" fmla="#ppt_w*sin(2.5*pi*$)">
                                          <p:val>
                                            <p:fltVal val="0"/>
                                          </p:val>
                                        </p:tav>
                                        <p:tav tm="100000">
                                          <p:val>
                                            <p:fltVal val="1"/>
                                          </p:val>
                                        </p:tav>
                                      </p:tavLst>
                                    </p:anim>
                                    <p:anim calcmode="lin" valueType="num">
                                      <p:cBhvr>
                                        <p:cTn id="58" dur="750" fill="hold"/>
                                        <p:tgtEl>
                                          <p:spTgt spid="38"/>
                                        </p:tgtEl>
                                        <p:attrNameLst>
                                          <p:attrName>ppt_h</p:attrName>
                                        </p:attrNameLst>
                                      </p:cBhvr>
                                      <p:tavLst>
                                        <p:tav tm="0">
                                          <p:val>
                                            <p:strVal val="#ppt_h"/>
                                          </p:val>
                                        </p:tav>
                                        <p:tav tm="100000">
                                          <p:val>
                                            <p:strVal val="#ppt_h"/>
                                          </p:val>
                                        </p:tav>
                                      </p:tavLst>
                                    </p:anim>
                                  </p:childTnLst>
                                </p:cTn>
                              </p:par>
                              <p:par>
                                <p:cTn id="59" presetID="2" presetClass="entr" presetSubtype="9" decel="100000" fill="hold" grpId="0" nodeType="withEffect">
                                  <p:stCondLst>
                                    <p:cond delay="500"/>
                                  </p:stCondLst>
                                  <p:iterate type="wd">
                                    <p:tmPct val="10000"/>
                                  </p:iterate>
                                  <p:childTnLst>
                                    <p:set>
                                      <p:cBhvr>
                                        <p:cTn id="60" dur="1" fill="hold">
                                          <p:stCondLst>
                                            <p:cond delay="0"/>
                                          </p:stCondLst>
                                        </p:cTn>
                                        <p:tgtEl>
                                          <p:spTgt spid="40">
                                            <p:txEl>
                                              <p:pRg st="0" end="0"/>
                                            </p:txEl>
                                          </p:spTgt>
                                        </p:tgtEl>
                                        <p:attrNameLst>
                                          <p:attrName>style.visibility</p:attrName>
                                        </p:attrNameLst>
                                      </p:cBhvr>
                                      <p:to>
                                        <p:strVal val="visible"/>
                                      </p:to>
                                    </p:set>
                                    <p:anim calcmode="lin" valueType="num">
                                      <p:cBhvr additive="base">
                                        <p:cTn id="61" dur="500" fill="hold"/>
                                        <p:tgtEl>
                                          <p:spTgt spid="40">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0">
                                            <p:txEl>
                                              <p:pRg st="0" end="0"/>
                                            </p:txEl>
                                          </p:spTgt>
                                        </p:tgtEl>
                                        <p:attrNameLst>
                                          <p:attrName>ppt_y</p:attrName>
                                        </p:attrNameLst>
                                      </p:cBhvr>
                                      <p:tavLst>
                                        <p:tav tm="0">
                                          <p:val>
                                            <p:strVal val="0-#ppt_h/2"/>
                                          </p:val>
                                        </p:tav>
                                        <p:tav tm="100000">
                                          <p:val>
                                            <p:strVal val="#ppt_y"/>
                                          </p:val>
                                        </p:tav>
                                      </p:tavLst>
                                    </p:anim>
                                  </p:childTnLst>
                                </p:cTn>
                              </p:par>
                            </p:childTnLst>
                          </p:cTn>
                        </p:par>
                        <p:par>
                          <p:cTn id="63" fill="hold">
                            <p:stCondLst>
                              <p:cond delay="3450"/>
                            </p:stCondLst>
                            <p:childTnLst>
                              <p:par>
                                <p:cTn id="64" presetID="2" presetClass="entr" presetSubtype="2" decel="100000" fill="hold" grpId="0" nodeType="afterEffect">
                                  <p:stCondLst>
                                    <p:cond delay="250"/>
                                  </p:stCondLst>
                                  <p:childTnLst>
                                    <p:set>
                                      <p:cBhvr>
                                        <p:cTn id="65" dur="1" fill="hold">
                                          <p:stCondLst>
                                            <p:cond delay="0"/>
                                          </p:stCondLst>
                                        </p:cTn>
                                        <p:tgtEl>
                                          <p:spTgt spid="41">
                                            <p:txEl>
                                              <p:pRg st="0" end="0"/>
                                            </p:txEl>
                                          </p:spTgt>
                                        </p:tgtEl>
                                        <p:attrNameLst>
                                          <p:attrName>style.visibility</p:attrName>
                                        </p:attrNameLst>
                                      </p:cBhvr>
                                      <p:to>
                                        <p:strVal val="visible"/>
                                      </p:to>
                                    </p:set>
                                    <p:anim calcmode="lin" valueType="num">
                                      <p:cBhvr additive="base">
                                        <p:cTn id="66" dur="500" fill="hold"/>
                                        <p:tgtEl>
                                          <p:spTgt spid="41">
                                            <p:txEl>
                                              <p:pRg st="0" end="0"/>
                                            </p:txEl>
                                          </p:spTgt>
                                        </p:tgtEl>
                                        <p:attrNameLst>
                                          <p:attrName>ppt_x</p:attrName>
                                        </p:attrNameLst>
                                      </p:cBhvr>
                                      <p:tavLst>
                                        <p:tav tm="0">
                                          <p:val>
                                            <p:strVal val="1+#ppt_w/2"/>
                                          </p:val>
                                        </p:tav>
                                        <p:tav tm="100000">
                                          <p:val>
                                            <p:strVal val="#ppt_x"/>
                                          </p:val>
                                        </p:tav>
                                      </p:tavLst>
                                    </p:anim>
                                    <p:anim calcmode="lin" valueType="num">
                                      <p:cBhvr additive="base">
                                        <p:cTn id="67" dur="500" fill="hold"/>
                                        <p:tgtEl>
                                          <p:spTgt spid="41">
                                            <p:txEl>
                                              <p:pRg st="0" end="0"/>
                                            </p:txEl>
                                          </p:spTgt>
                                        </p:tgtEl>
                                        <p:attrNameLst>
                                          <p:attrName>ppt_y</p:attrName>
                                        </p:attrNameLst>
                                      </p:cBhvr>
                                      <p:tavLst>
                                        <p:tav tm="0">
                                          <p:val>
                                            <p:strVal val="#ppt_y"/>
                                          </p:val>
                                        </p:tav>
                                        <p:tav tm="100000">
                                          <p:val>
                                            <p:strVal val="#ppt_y"/>
                                          </p:val>
                                        </p:tav>
                                      </p:tavLst>
                                    </p:anim>
                                  </p:childTnLst>
                                </p:cTn>
                              </p:par>
                            </p:childTnLst>
                          </p:cTn>
                        </p:par>
                        <p:par>
                          <p:cTn id="68" fill="hold">
                            <p:stCondLst>
                              <p:cond delay="4200"/>
                            </p:stCondLst>
                            <p:childTnLst>
                              <p:par>
                                <p:cTn id="69" presetID="2" presetClass="entr" presetSubtype="4" decel="100000"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750" fill="hold"/>
                                        <p:tgtEl>
                                          <p:spTgt spid="20"/>
                                        </p:tgtEl>
                                        <p:attrNameLst>
                                          <p:attrName>ppt_x</p:attrName>
                                        </p:attrNameLst>
                                      </p:cBhvr>
                                      <p:tavLst>
                                        <p:tav tm="0">
                                          <p:val>
                                            <p:strVal val="#ppt_x"/>
                                          </p:val>
                                        </p:tav>
                                        <p:tav tm="100000">
                                          <p:val>
                                            <p:strVal val="#ppt_x"/>
                                          </p:val>
                                        </p:tav>
                                      </p:tavLst>
                                    </p:anim>
                                    <p:anim calcmode="lin" valueType="num">
                                      <p:cBhvr additive="base">
                                        <p:cTn id="72" dur="750" fill="hold"/>
                                        <p:tgtEl>
                                          <p:spTgt spid="20"/>
                                        </p:tgtEl>
                                        <p:attrNameLst>
                                          <p:attrName>ppt_y</p:attrName>
                                        </p:attrNameLst>
                                      </p:cBhvr>
                                      <p:tavLst>
                                        <p:tav tm="0">
                                          <p:val>
                                            <p:strVal val="1+#ppt_h/2"/>
                                          </p:val>
                                        </p:tav>
                                        <p:tav tm="100000">
                                          <p:val>
                                            <p:strVal val="#ppt_y"/>
                                          </p:val>
                                        </p:tav>
                                      </p:tavLst>
                                    </p:anim>
                                  </p:childTnLst>
                                </p:cTn>
                              </p:par>
                              <p:par>
                                <p:cTn id="73" presetID="2" presetClass="entr" presetSubtype="8" decel="10000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750" fill="hold"/>
                                        <p:tgtEl>
                                          <p:spTgt spid="19"/>
                                        </p:tgtEl>
                                        <p:attrNameLst>
                                          <p:attrName>ppt_x</p:attrName>
                                        </p:attrNameLst>
                                      </p:cBhvr>
                                      <p:tavLst>
                                        <p:tav tm="0">
                                          <p:val>
                                            <p:strVal val="0-#ppt_w/2"/>
                                          </p:val>
                                        </p:tav>
                                        <p:tav tm="100000">
                                          <p:val>
                                            <p:strVal val="#ppt_x"/>
                                          </p:val>
                                        </p:tav>
                                      </p:tavLst>
                                    </p:anim>
                                    <p:anim calcmode="lin" valueType="num">
                                      <p:cBhvr additive="base">
                                        <p:cTn id="76" dur="750" fill="hold"/>
                                        <p:tgtEl>
                                          <p:spTgt spid="19"/>
                                        </p:tgtEl>
                                        <p:attrNameLst>
                                          <p:attrName>ppt_y</p:attrName>
                                        </p:attrNameLst>
                                      </p:cBhvr>
                                      <p:tavLst>
                                        <p:tav tm="0">
                                          <p:val>
                                            <p:strVal val="#ppt_y"/>
                                          </p:val>
                                        </p:tav>
                                        <p:tav tm="100000">
                                          <p:val>
                                            <p:strVal val="#ppt_y"/>
                                          </p:val>
                                        </p:tav>
                                      </p:tavLst>
                                    </p:anim>
                                  </p:childTnLst>
                                </p:cTn>
                              </p:par>
                              <p:par>
                                <p:cTn id="77" presetID="45" presetClass="entr" presetSubtype="0" fill="hold" grpId="1"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fade">
                                      <p:cBhvr>
                                        <p:cTn id="79" dur="750"/>
                                        <p:tgtEl>
                                          <p:spTgt spid="20"/>
                                        </p:tgtEl>
                                      </p:cBhvr>
                                    </p:animEffect>
                                    <p:anim calcmode="lin" valueType="num">
                                      <p:cBhvr>
                                        <p:cTn id="80" dur="750" fill="hold"/>
                                        <p:tgtEl>
                                          <p:spTgt spid="20"/>
                                        </p:tgtEl>
                                        <p:attrNameLst>
                                          <p:attrName>ppt_w</p:attrName>
                                        </p:attrNameLst>
                                      </p:cBhvr>
                                      <p:tavLst>
                                        <p:tav tm="0" fmla="#ppt_w*sin(2.5*pi*$)">
                                          <p:val>
                                            <p:fltVal val="0"/>
                                          </p:val>
                                        </p:tav>
                                        <p:tav tm="100000">
                                          <p:val>
                                            <p:fltVal val="1"/>
                                          </p:val>
                                        </p:tav>
                                      </p:tavLst>
                                    </p:anim>
                                    <p:anim calcmode="lin" valueType="num">
                                      <p:cBhvr>
                                        <p:cTn id="81" dur="750" fill="hold"/>
                                        <p:tgtEl>
                                          <p:spTgt spid="20"/>
                                        </p:tgtEl>
                                        <p:attrNameLst>
                                          <p:attrName>ppt_h</p:attrName>
                                        </p:attrNameLst>
                                      </p:cBhvr>
                                      <p:tavLst>
                                        <p:tav tm="0">
                                          <p:val>
                                            <p:strVal val="#ppt_h"/>
                                          </p:val>
                                        </p:tav>
                                        <p:tav tm="100000">
                                          <p:val>
                                            <p:strVal val="#ppt_h"/>
                                          </p:val>
                                        </p:tav>
                                      </p:tavLst>
                                    </p:anim>
                                  </p:childTnLst>
                                </p:cTn>
                              </p:par>
                              <p:par>
                                <p:cTn id="82" presetID="45" presetClass="entr" presetSubtype="0" fill="hold" grpId="1"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750"/>
                                        <p:tgtEl>
                                          <p:spTgt spid="19"/>
                                        </p:tgtEl>
                                      </p:cBhvr>
                                    </p:animEffect>
                                    <p:anim calcmode="lin" valueType="num">
                                      <p:cBhvr>
                                        <p:cTn id="85" dur="750" fill="hold"/>
                                        <p:tgtEl>
                                          <p:spTgt spid="19"/>
                                        </p:tgtEl>
                                        <p:attrNameLst>
                                          <p:attrName>ppt_w</p:attrName>
                                        </p:attrNameLst>
                                      </p:cBhvr>
                                      <p:tavLst>
                                        <p:tav tm="0" fmla="#ppt_w*sin(2.5*pi*$)">
                                          <p:val>
                                            <p:fltVal val="0"/>
                                          </p:val>
                                        </p:tav>
                                        <p:tav tm="100000">
                                          <p:val>
                                            <p:fltVal val="1"/>
                                          </p:val>
                                        </p:tav>
                                      </p:tavLst>
                                    </p:anim>
                                    <p:anim calcmode="lin" valueType="num">
                                      <p:cBhvr>
                                        <p:cTn id="86" dur="750" fill="hold"/>
                                        <p:tgtEl>
                                          <p:spTgt spid="19"/>
                                        </p:tgtEl>
                                        <p:attrNameLst>
                                          <p:attrName>ppt_h</p:attrName>
                                        </p:attrNameLst>
                                      </p:cBhvr>
                                      <p:tavLst>
                                        <p:tav tm="0">
                                          <p:val>
                                            <p:strVal val="#ppt_h"/>
                                          </p:val>
                                        </p:tav>
                                        <p:tav tm="100000">
                                          <p:val>
                                            <p:strVal val="#ppt_h"/>
                                          </p:val>
                                        </p:tav>
                                      </p:tavLst>
                                    </p:anim>
                                  </p:childTnLst>
                                </p:cTn>
                              </p:par>
                              <p:par>
                                <p:cTn id="87" presetID="2" presetClass="entr" presetSubtype="9" decel="100000" fill="hold" grpId="0" nodeType="withEffect">
                                  <p:stCondLst>
                                    <p:cond delay="500"/>
                                  </p:stCondLst>
                                  <p:iterate type="wd">
                                    <p:tmPct val="10000"/>
                                  </p:iterate>
                                  <p:childTnLst>
                                    <p:set>
                                      <p:cBhvr>
                                        <p:cTn id="88" dur="1" fill="hold">
                                          <p:stCondLst>
                                            <p:cond delay="0"/>
                                          </p:stCondLst>
                                        </p:cTn>
                                        <p:tgtEl>
                                          <p:spTgt spid="21">
                                            <p:txEl>
                                              <p:pRg st="0" end="0"/>
                                            </p:txEl>
                                          </p:spTgt>
                                        </p:tgtEl>
                                        <p:attrNameLst>
                                          <p:attrName>style.visibility</p:attrName>
                                        </p:attrNameLst>
                                      </p:cBhvr>
                                      <p:to>
                                        <p:strVal val="visible"/>
                                      </p:to>
                                    </p:set>
                                    <p:anim calcmode="lin" valueType="num">
                                      <p:cBhvr additive="base">
                                        <p:cTn id="8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90" dur="500" fill="hold"/>
                                        <p:tgtEl>
                                          <p:spTgt spid="21">
                                            <p:txEl>
                                              <p:pRg st="0" end="0"/>
                                            </p:txEl>
                                          </p:spTgt>
                                        </p:tgtEl>
                                        <p:attrNameLst>
                                          <p:attrName>ppt_y</p:attrName>
                                        </p:attrNameLst>
                                      </p:cBhvr>
                                      <p:tavLst>
                                        <p:tav tm="0">
                                          <p:val>
                                            <p:strVal val="0-#ppt_h/2"/>
                                          </p:val>
                                        </p:tav>
                                        <p:tav tm="100000">
                                          <p:val>
                                            <p:strVal val="#ppt_y"/>
                                          </p:val>
                                        </p:tav>
                                      </p:tavLst>
                                    </p:anim>
                                  </p:childTnLst>
                                </p:cTn>
                              </p:par>
                            </p:childTnLst>
                          </p:cTn>
                        </p:par>
                        <p:par>
                          <p:cTn id="91" fill="hold">
                            <p:stCondLst>
                              <p:cond delay="5300"/>
                            </p:stCondLst>
                            <p:childTnLst>
                              <p:par>
                                <p:cTn id="92" presetID="2" presetClass="entr" presetSubtype="2" decel="100000" fill="hold" grpId="0" nodeType="afterEffect">
                                  <p:stCondLst>
                                    <p:cond delay="250"/>
                                  </p:stCondLst>
                                  <p:childTnLst>
                                    <p:set>
                                      <p:cBhvr>
                                        <p:cTn id="93" dur="1" fill="hold">
                                          <p:stCondLst>
                                            <p:cond delay="0"/>
                                          </p:stCondLst>
                                        </p:cTn>
                                        <p:tgtEl>
                                          <p:spTgt spid="22">
                                            <p:txEl>
                                              <p:pRg st="0" end="0"/>
                                            </p:txEl>
                                          </p:spTgt>
                                        </p:tgtEl>
                                        <p:attrNameLst>
                                          <p:attrName>style.visibility</p:attrName>
                                        </p:attrNameLst>
                                      </p:cBhvr>
                                      <p:to>
                                        <p:strVal val="visible"/>
                                      </p:to>
                                    </p:set>
                                    <p:anim calcmode="lin" valueType="num">
                                      <p:cBhvr additive="base">
                                        <p:cTn id="94" dur="5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95" dur="500" fill="hold"/>
                                        <p:tgtEl>
                                          <p:spTgt spid="22">
                                            <p:txEl>
                                              <p:pRg st="0" end="0"/>
                                            </p:txEl>
                                          </p:spTgt>
                                        </p:tgtEl>
                                        <p:attrNameLst>
                                          <p:attrName>ppt_y</p:attrName>
                                        </p:attrNameLst>
                                      </p:cBhvr>
                                      <p:tavLst>
                                        <p:tav tm="0">
                                          <p:val>
                                            <p:strVal val="#ppt_y"/>
                                          </p:val>
                                        </p:tav>
                                        <p:tav tm="100000">
                                          <p:val>
                                            <p:strVal val="#ppt_y"/>
                                          </p:val>
                                        </p:tav>
                                      </p:tavLst>
                                    </p:anim>
                                  </p:childTnLst>
                                </p:cTn>
                              </p:par>
                            </p:childTnLst>
                          </p:cTn>
                        </p:par>
                        <p:par>
                          <p:cTn id="96" fill="hold">
                            <p:stCondLst>
                              <p:cond delay="6050"/>
                            </p:stCondLst>
                            <p:childTnLst>
                              <p:par>
                                <p:cTn id="97" presetID="2" presetClass="entr" presetSubtype="4" decel="100000" fill="hold" grpId="0" nodeType="afterEffect">
                                  <p:stCondLst>
                                    <p:cond delay="0"/>
                                  </p:stCondLst>
                                  <p:childTnLst>
                                    <p:set>
                                      <p:cBhvr>
                                        <p:cTn id="98" dur="1" fill="hold">
                                          <p:stCondLst>
                                            <p:cond delay="0"/>
                                          </p:stCondLst>
                                        </p:cTn>
                                        <p:tgtEl>
                                          <p:spTgt spid="24"/>
                                        </p:tgtEl>
                                        <p:attrNameLst>
                                          <p:attrName>style.visibility</p:attrName>
                                        </p:attrNameLst>
                                      </p:cBhvr>
                                      <p:to>
                                        <p:strVal val="visible"/>
                                      </p:to>
                                    </p:set>
                                    <p:anim calcmode="lin" valueType="num">
                                      <p:cBhvr additive="base">
                                        <p:cTn id="99" dur="750" fill="hold"/>
                                        <p:tgtEl>
                                          <p:spTgt spid="24"/>
                                        </p:tgtEl>
                                        <p:attrNameLst>
                                          <p:attrName>ppt_x</p:attrName>
                                        </p:attrNameLst>
                                      </p:cBhvr>
                                      <p:tavLst>
                                        <p:tav tm="0">
                                          <p:val>
                                            <p:strVal val="#ppt_x"/>
                                          </p:val>
                                        </p:tav>
                                        <p:tav tm="100000">
                                          <p:val>
                                            <p:strVal val="#ppt_x"/>
                                          </p:val>
                                        </p:tav>
                                      </p:tavLst>
                                    </p:anim>
                                    <p:anim calcmode="lin" valueType="num">
                                      <p:cBhvr additive="base">
                                        <p:cTn id="100" dur="750" fill="hold"/>
                                        <p:tgtEl>
                                          <p:spTgt spid="24"/>
                                        </p:tgtEl>
                                        <p:attrNameLst>
                                          <p:attrName>ppt_y</p:attrName>
                                        </p:attrNameLst>
                                      </p:cBhvr>
                                      <p:tavLst>
                                        <p:tav tm="0">
                                          <p:val>
                                            <p:strVal val="1+#ppt_h/2"/>
                                          </p:val>
                                        </p:tav>
                                        <p:tav tm="100000">
                                          <p:val>
                                            <p:strVal val="#ppt_y"/>
                                          </p:val>
                                        </p:tav>
                                      </p:tavLst>
                                    </p:anim>
                                  </p:childTnLst>
                                </p:cTn>
                              </p:par>
                              <p:par>
                                <p:cTn id="101" presetID="2" presetClass="entr" presetSubtype="8" decel="100000" fill="hold" grpId="0" nodeType="withEffect">
                                  <p:stCondLst>
                                    <p:cond delay="0"/>
                                  </p:stCondLst>
                                  <p:childTnLst>
                                    <p:set>
                                      <p:cBhvr>
                                        <p:cTn id="102" dur="1" fill="hold">
                                          <p:stCondLst>
                                            <p:cond delay="0"/>
                                          </p:stCondLst>
                                        </p:cTn>
                                        <p:tgtEl>
                                          <p:spTgt spid="23"/>
                                        </p:tgtEl>
                                        <p:attrNameLst>
                                          <p:attrName>style.visibility</p:attrName>
                                        </p:attrNameLst>
                                      </p:cBhvr>
                                      <p:to>
                                        <p:strVal val="visible"/>
                                      </p:to>
                                    </p:set>
                                    <p:anim calcmode="lin" valueType="num">
                                      <p:cBhvr additive="base">
                                        <p:cTn id="103" dur="750" fill="hold"/>
                                        <p:tgtEl>
                                          <p:spTgt spid="23"/>
                                        </p:tgtEl>
                                        <p:attrNameLst>
                                          <p:attrName>ppt_x</p:attrName>
                                        </p:attrNameLst>
                                      </p:cBhvr>
                                      <p:tavLst>
                                        <p:tav tm="0">
                                          <p:val>
                                            <p:strVal val="0-#ppt_w/2"/>
                                          </p:val>
                                        </p:tav>
                                        <p:tav tm="100000">
                                          <p:val>
                                            <p:strVal val="#ppt_x"/>
                                          </p:val>
                                        </p:tav>
                                      </p:tavLst>
                                    </p:anim>
                                    <p:anim calcmode="lin" valueType="num">
                                      <p:cBhvr additive="base">
                                        <p:cTn id="104" dur="750" fill="hold"/>
                                        <p:tgtEl>
                                          <p:spTgt spid="23"/>
                                        </p:tgtEl>
                                        <p:attrNameLst>
                                          <p:attrName>ppt_y</p:attrName>
                                        </p:attrNameLst>
                                      </p:cBhvr>
                                      <p:tavLst>
                                        <p:tav tm="0">
                                          <p:val>
                                            <p:strVal val="#ppt_y"/>
                                          </p:val>
                                        </p:tav>
                                        <p:tav tm="100000">
                                          <p:val>
                                            <p:strVal val="#ppt_y"/>
                                          </p:val>
                                        </p:tav>
                                      </p:tavLst>
                                    </p:anim>
                                  </p:childTnLst>
                                </p:cTn>
                              </p:par>
                              <p:par>
                                <p:cTn id="105" presetID="45" presetClass="entr" presetSubtype="0" fill="hold" grpId="1" nodeType="withEffect">
                                  <p:stCondLst>
                                    <p:cond delay="0"/>
                                  </p:stCondLst>
                                  <p:childTnLst>
                                    <p:set>
                                      <p:cBhvr>
                                        <p:cTn id="106" dur="1" fill="hold">
                                          <p:stCondLst>
                                            <p:cond delay="0"/>
                                          </p:stCondLst>
                                        </p:cTn>
                                        <p:tgtEl>
                                          <p:spTgt spid="24"/>
                                        </p:tgtEl>
                                        <p:attrNameLst>
                                          <p:attrName>style.visibility</p:attrName>
                                        </p:attrNameLst>
                                      </p:cBhvr>
                                      <p:to>
                                        <p:strVal val="visible"/>
                                      </p:to>
                                    </p:set>
                                    <p:animEffect transition="in" filter="fade">
                                      <p:cBhvr>
                                        <p:cTn id="107" dur="750"/>
                                        <p:tgtEl>
                                          <p:spTgt spid="24"/>
                                        </p:tgtEl>
                                      </p:cBhvr>
                                    </p:animEffect>
                                    <p:anim calcmode="lin" valueType="num">
                                      <p:cBhvr>
                                        <p:cTn id="108" dur="750" fill="hold"/>
                                        <p:tgtEl>
                                          <p:spTgt spid="24"/>
                                        </p:tgtEl>
                                        <p:attrNameLst>
                                          <p:attrName>ppt_w</p:attrName>
                                        </p:attrNameLst>
                                      </p:cBhvr>
                                      <p:tavLst>
                                        <p:tav tm="0" fmla="#ppt_w*sin(2.5*pi*$)">
                                          <p:val>
                                            <p:fltVal val="0"/>
                                          </p:val>
                                        </p:tav>
                                        <p:tav tm="100000">
                                          <p:val>
                                            <p:fltVal val="1"/>
                                          </p:val>
                                        </p:tav>
                                      </p:tavLst>
                                    </p:anim>
                                    <p:anim calcmode="lin" valueType="num">
                                      <p:cBhvr>
                                        <p:cTn id="109" dur="750" fill="hold"/>
                                        <p:tgtEl>
                                          <p:spTgt spid="24"/>
                                        </p:tgtEl>
                                        <p:attrNameLst>
                                          <p:attrName>ppt_h</p:attrName>
                                        </p:attrNameLst>
                                      </p:cBhvr>
                                      <p:tavLst>
                                        <p:tav tm="0">
                                          <p:val>
                                            <p:strVal val="#ppt_h"/>
                                          </p:val>
                                        </p:tav>
                                        <p:tav tm="100000">
                                          <p:val>
                                            <p:strVal val="#ppt_h"/>
                                          </p:val>
                                        </p:tav>
                                      </p:tavLst>
                                    </p:anim>
                                  </p:childTnLst>
                                </p:cTn>
                              </p:par>
                              <p:par>
                                <p:cTn id="110" presetID="45" presetClass="entr" presetSubtype="0" fill="hold" grpId="1" nodeType="withEffect">
                                  <p:stCondLst>
                                    <p:cond delay="0"/>
                                  </p:stCondLst>
                                  <p:childTnLst>
                                    <p:set>
                                      <p:cBhvr>
                                        <p:cTn id="111" dur="1" fill="hold">
                                          <p:stCondLst>
                                            <p:cond delay="0"/>
                                          </p:stCondLst>
                                        </p:cTn>
                                        <p:tgtEl>
                                          <p:spTgt spid="23"/>
                                        </p:tgtEl>
                                        <p:attrNameLst>
                                          <p:attrName>style.visibility</p:attrName>
                                        </p:attrNameLst>
                                      </p:cBhvr>
                                      <p:to>
                                        <p:strVal val="visible"/>
                                      </p:to>
                                    </p:set>
                                    <p:animEffect transition="in" filter="fade">
                                      <p:cBhvr>
                                        <p:cTn id="112" dur="750"/>
                                        <p:tgtEl>
                                          <p:spTgt spid="23"/>
                                        </p:tgtEl>
                                      </p:cBhvr>
                                    </p:animEffect>
                                    <p:anim calcmode="lin" valueType="num">
                                      <p:cBhvr>
                                        <p:cTn id="113" dur="750" fill="hold"/>
                                        <p:tgtEl>
                                          <p:spTgt spid="23"/>
                                        </p:tgtEl>
                                        <p:attrNameLst>
                                          <p:attrName>ppt_w</p:attrName>
                                        </p:attrNameLst>
                                      </p:cBhvr>
                                      <p:tavLst>
                                        <p:tav tm="0" fmla="#ppt_w*sin(2.5*pi*$)">
                                          <p:val>
                                            <p:fltVal val="0"/>
                                          </p:val>
                                        </p:tav>
                                        <p:tav tm="100000">
                                          <p:val>
                                            <p:fltVal val="1"/>
                                          </p:val>
                                        </p:tav>
                                      </p:tavLst>
                                    </p:anim>
                                    <p:anim calcmode="lin" valueType="num">
                                      <p:cBhvr>
                                        <p:cTn id="114" dur="750" fill="hold"/>
                                        <p:tgtEl>
                                          <p:spTgt spid="23"/>
                                        </p:tgtEl>
                                        <p:attrNameLst>
                                          <p:attrName>ppt_h</p:attrName>
                                        </p:attrNameLst>
                                      </p:cBhvr>
                                      <p:tavLst>
                                        <p:tav tm="0">
                                          <p:val>
                                            <p:strVal val="#ppt_h"/>
                                          </p:val>
                                        </p:tav>
                                        <p:tav tm="100000">
                                          <p:val>
                                            <p:strVal val="#ppt_h"/>
                                          </p:val>
                                        </p:tav>
                                      </p:tavLst>
                                    </p:anim>
                                  </p:childTnLst>
                                </p:cTn>
                              </p:par>
                              <p:par>
                                <p:cTn id="115" presetID="2" presetClass="entr" presetSubtype="9" decel="100000" fill="hold" grpId="0" nodeType="withEffect">
                                  <p:stCondLst>
                                    <p:cond delay="500"/>
                                  </p:stCondLst>
                                  <p:iterate type="wd">
                                    <p:tmPct val="10000"/>
                                  </p:iterate>
                                  <p:childTnLst>
                                    <p:set>
                                      <p:cBhvr>
                                        <p:cTn id="116" dur="1" fill="hold">
                                          <p:stCondLst>
                                            <p:cond delay="0"/>
                                          </p:stCondLst>
                                        </p:cTn>
                                        <p:tgtEl>
                                          <p:spTgt spid="25">
                                            <p:txEl>
                                              <p:pRg st="0" end="0"/>
                                            </p:txEl>
                                          </p:spTgt>
                                        </p:tgtEl>
                                        <p:attrNameLst>
                                          <p:attrName>style.visibility</p:attrName>
                                        </p:attrNameLst>
                                      </p:cBhvr>
                                      <p:to>
                                        <p:strVal val="visible"/>
                                      </p:to>
                                    </p:set>
                                    <p:anim calcmode="lin" valueType="num">
                                      <p:cBhvr additive="base">
                                        <p:cTn id="117" dur="5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118" dur="500" fill="hold"/>
                                        <p:tgtEl>
                                          <p:spTgt spid="25">
                                            <p:txEl>
                                              <p:pRg st="0" end="0"/>
                                            </p:txEl>
                                          </p:spTgt>
                                        </p:tgtEl>
                                        <p:attrNameLst>
                                          <p:attrName>ppt_y</p:attrName>
                                        </p:attrNameLst>
                                      </p:cBhvr>
                                      <p:tavLst>
                                        <p:tav tm="0">
                                          <p:val>
                                            <p:strVal val="0-#ppt_h/2"/>
                                          </p:val>
                                        </p:tav>
                                        <p:tav tm="100000">
                                          <p:val>
                                            <p:strVal val="#ppt_y"/>
                                          </p:val>
                                        </p:tav>
                                      </p:tavLst>
                                    </p:anim>
                                  </p:childTnLst>
                                </p:cTn>
                              </p:par>
                            </p:childTnLst>
                          </p:cTn>
                        </p:par>
                        <p:par>
                          <p:cTn id="119" fill="hold">
                            <p:stCondLst>
                              <p:cond delay="7150"/>
                            </p:stCondLst>
                            <p:childTnLst>
                              <p:par>
                                <p:cTn id="120" presetID="2" presetClass="entr" presetSubtype="2" decel="100000" fill="hold" grpId="0" nodeType="afterEffect">
                                  <p:stCondLst>
                                    <p:cond delay="250"/>
                                  </p:stCondLst>
                                  <p:childTnLst>
                                    <p:set>
                                      <p:cBhvr>
                                        <p:cTn id="121" dur="1" fill="hold">
                                          <p:stCondLst>
                                            <p:cond delay="0"/>
                                          </p:stCondLst>
                                        </p:cTn>
                                        <p:tgtEl>
                                          <p:spTgt spid="26">
                                            <p:txEl>
                                              <p:pRg st="0" end="0"/>
                                            </p:txEl>
                                          </p:spTgt>
                                        </p:tgtEl>
                                        <p:attrNameLst>
                                          <p:attrName>style.visibility</p:attrName>
                                        </p:attrNameLst>
                                      </p:cBhvr>
                                      <p:to>
                                        <p:strVal val="visible"/>
                                      </p:to>
                                    </p:set>
                                    <p:anim calcmode="lin" valueType="num">
                                      <p:cBhvr additive="base">
                                        <p:cTn id="122"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123" dur="500" fill="hold"/>
                                        <p:tgtEl>
                                          <p:spTgt spid="26">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34" grpId="0" animBg="1"/>
      <p:bldP spid="34" grpId="1" animBg="1"/>
      <p:bldP spid="35" grpId="0" animBg="1"/>
      <p:bldP spid="35" grpId="1" animBg="1"/>
      <p:bldP spid="36"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0-#ppt_w/2"/>
                          </p:val>
                        </p:tav>
                        <p:tav tm="100000">
                          <p:val>
                            <p:strVal val="#ppt_x"/>
                          </p:val>
                        </p:tav>
                      </p:tavLst>
                    </p:anim>
                    <p:anim calcmode="lin" valueType="num">
                      <p:cBhvr additive="base">
                        <p:cTn dur="500" fill="hold"/>
                        <p:tgtEl>
                          <p:spTgt spid="36"/>
                        </p:tgtEl>
                        <p:attrNameLst>
                          <p:attrName>ppt_y</p:attrName>
                        </p:attrNameLst>
                      </p:cBhvr>
                      <p:tavLst>
                        <p:tav tm="0">
                          <p:val>
                            <p:strVal val="0-#ppt_h/2"/>
                          </p:val>
                        </p:tav>
                        <p:tav tm="100000">
                          <p:val>
                            <p:strVal val="#ppt_y"/>
                          </p:val>
                        </p:tav>
                      </p:tavLst>
                    </p:anim>
                  </p:childTnLst>
                </p:cTn>
              </p:par>
            </p:tnLst>
          </p:tmpl>
        </p:tmplLst>
      </p:bldP>
      <p:bldP spid="3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500" fill="hold"/>
                        <p:tgtEl>
                          <p:spTgt spid="37"/>
                        </p:tgtEl>
                        <p:attrNameLst>
                          <p:attrName>ppt_x</p:attrName>
                        </p:attrNameLst>
                      </p:cBhvr>
                      <p:tavLst>
                        <p:tav tm="0">
                          <p:val>
                            <p:strVal val="1+#ppt_w/2"/>
                          </p:val>
                        </p:tav>
                        <p:tav tm="100000">
                          <p:val>
                            <p:strVal val="#ppt_x"/>
                          </p:val>
                        </p:tav>
                      </p:tavLst>
                    </p:anim>
                    <p:anim calcmode="lin" valueType="num">
                      <p:cBhvr additive="base">
                        <p:cTn dur="5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bldP spid="38" grpId="1" animBg="1"/>
      <p:bldP spid="39" grpId="0" animBg="1"/>
      <p:bldP spid="39" grpId="1" animBg="1"/>
      <p:bldP spid="40"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0-#ppt_w/2"/>
                          </p:val>
                        </p:tav>
                        <p:tav tm="100000">
                          <p:val>
                            <p:strVal val="#ppt_x"/>
                          </p:val>
                        </p:tav>
                      </p:tavLst>
                    </p:anim>
                    <p:anim calcmode="lin" valueType="num">
                      <p:cBhvr additive="base">
                        <p:cTn dur="500" fill="hold"/>
                        <p:tgtEl>
                          <p:spTgt spid="40"/>
                        </p:tgtEl>
                        <p:attrNameLst>
                          <p:attrName>ppt_y</p:attrName>
                        </p:attrNameLst>
                      </p:cBhvr>
                      <p:tavLst>
                        <p:tav tm="0">
                          <p:val>
                            <p:strVal val="0-#ppt_h/2"/>
                          </p:val>
                        </p:tav>
                        <p:tav tm="100000">
                          <p:val>
                            <p:strVal val="#ppt_y"/>
                          </p:val>
                        </p:tav>
                      </p:tavLst>
                    </p:anim>
                  </p:childTnLst>
                </p:cTn>
              </p:par>
            </p:tnLst>
          </p:tmpl>
        </p:tmplLst>
      </p:bldP>
      <p:bldP spid="41"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1+#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19" grpId="0" animBg="1"/>
      <p:bldP spid="19" grpId="1" animBg="1"/>
      <p:bldP spid="20" grpId="0" animBg="1"/>
      <p:bldP spid="20" grpId="1" animBg="1"/>
      <p:bldP spid="21"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0-#ppt_h/2"/>
                          </p:val>
                        </p:tav>
                        <p:tav tm="100000">
                          <p:val>
                            <p:strVal val="#ppt_y"/>
                          </p:val>
                        </p:tav>
                      </p:tavLst>
                    </p:anim>
                  </p:childTnLst>
                </p:cTn>
              </p:par>
            </p:tnLst>
          </p:tmpl>
        </p:tmplLst>
      </p:bldP>
      <p:bldP spid="22"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1+#ppt_w/2"/>
                          </p:val>
                        </p:tav>
                        <p:tav tm="100000">
                          <p:val>
                            <p:strVal val="#ppt_x"/>
                          </p:val>
                        </p:tav>
                      </p:tavLst>
                    </p:anim>
                    <p:anim calcmode="lin" valueType="num">
                      <p:cBhvr additive="base">
                        <p:cTn dur="500" fill="hold"/>
                        <p:tgtEl>
                          <p:spTgt spid="22"/>
                        </p:tgtEl>
                        <p:attrNameLst>
                          <p:attrName>ppt_y</p:attrName>
                        </p:attrNameLst>
                      </p:cBhvr>
                      <p:tavLst>
                        <p:tav tm="0">
                          <p:val>
                            <p:strVal val="#ppt_y"/>
                          </p:val>
                        </p:tav>
                        <p:tav tm="100000">
                          <p:val>
                            <p:strVal val="#ppt_y"/>
                          </p:val>
                        </p:tav>
                      </p:tavLst>
                    </p:anim>
                  </p:childTnLst>
                </p:cTn>
              </p:par>
            </p:tnLst>
          </p:tmpl>
        </p:tmplLst>
      </p:bldP>
      <p:bldP spid="23" grpId="0" animBg="1"/>
      <p:bldP spid="23" grpId="1" animBg="1"/>
      <p:bldP spid="24" grpId="0" animBg="1"/>
      <p:bldP spid="24" grpId="1" animBg="1"/>
      <p:bldP spid="2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0-#ppt_w/2"/>
                          </p:val>
                        </p:tav>
                        <p:tav tm="100000">
                          <p:val>
                            <p:strVal val="#ppt_x"/>
                          </p:val>
                        </p:tav>
                      </p:tavLst>
                    </p:anim>
                    <p:anim calcmode="lin" valueType="num">
                      <p:cBhvr additive="base">
                        <p:cTn dur="500" fill="hold"/>
                        <p:tgtEl>
                          <p:spTgt spid="25"/>
                        </p:tgtEl>
                        <p:attrNameLst>
                          <p:attrName>ppt_y</p:attrName>
                        </p:attrNameLst>
                      </p:cBhvr>
                      <p:tavLst>
                        <p:tav tm="0">
                          <p:val>
                            <p:strVal val="0-#ppt_h/2"/>
                          </p:val>
                        </p:tav>
                        <p:tav tm="100000">
                          <p:val>
                            <p:strVal val="#ppt_y"/>
                          </p:val>
                        </p:tav>
                      </p:tavLst>
                    </p:anim>
                  </p:childTnLst>
                </p:cTn>
              </p:par>
            </p:tnLst>
          </p:tmpl>
        </p:tmplLst>
      </p:bldP>
      <p:bldP spid="26"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16"/>
                                        </p:tgtEl>
                                        <p:attrNameLst>
                                          <p:attrName>style.visibility</p:attrName>
                                        </p:attrNameLst>
                                      </p:cBhvr>
                                      <p:to>
                                        <p:strVal val="visible"/>
                                      </p:to>
                                    </p:set>
                                    <p:anim calcmode="lin" valueType="num">
                                      <p:cBhvr additive="base">
                                        <p:cTn id="7" dur="700" fill="hold"/>
                                        <p:tgtEl>
                                          <p:spTgt spid="16"/>
                                        </p:tgtEl>
                                        <p:attrNameLst>
                                          <p:attrName>ppt_x</p:attrName>
                                        </p:attrNameLst>
                                      </p:cBhvr>
                                      <p:tavLst>
                                        <p:tav tm="0">
                                          <p:val>
                                            <p:strVal val="0-#ppt_w/2"/>
                                          </p:val>
                                        </p:tav>
                                        <p:tav tm="100000">
                                          <p:val>
                                            <p:strVal val="#ppt_x"/>
                                          </p:val>
                                        </p:tav>
                                      </p:tavLst>
                                    </p:anim>
                                    <p:anim calcmode="lin" valueType="num">
                                      <p:cBhvr additive="base">
                                        <p:cTn id="8" dur="700" fill="hold"/>
                                        <p:tgtEl>
                                          <p:spTgt spid="1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iterate type="lt">
                                    <p:tmPct val="10000"/>
                                  </p:iterate>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par>
                          <p:cTn id="12" fill="hold">
                            <p:stCondLst>
                              <p:cond delay="105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225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grpId="0" nodeType="withEffect">
                                  <p:stCondLst>
                                    <p:cond delay="175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par>
                                <p:cTn id="28" presetID="14" presetClass="entr" presetSubtype="10" fill="hold" grpId="0" nodeType="withEffect">
                                  <p:stCondLst>
                                    <p:cond delay="25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par>
                                <p:cTn id="31" presetID="14" presetClass="entr" presetSubtype="10" fill="hold" grpId="0" nodeType="withEffect">
                                  <p:stCondLst>
                                    <p:cond delay="75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cTn>
                              </p:par>
                              <p:par>
                                <p:cTn id="34" presetID="14" presetClass="entr" presetSubtype="10" fill="hold" grpId="0" nodeType="withEffect">
                                  <p:stCondLst>
                                    <p:cond delay="1250"/>
                                  </p:stCondLst>
                                  <p:childTnLst>
                                    <p:set>
                                      <p:cBhvr>
                                        <p:cTn id="35" dur="1" fill="hold">
                                          <p:stCondLst>
                                            <p:cond delay="0"/>
                                          </p:stCondLst>
                                        </p:cTn>
                                        <p:tgtEl>
                                          <p:spTgt spid="11"/>
                                        </p:tgtEl>
                                        <p:attrNameLst>
                                          <p:attrName>style.visibility</p:attrName>
                                        </p:attrNameLst>
                                      </p:cBhvr>
                                      <p:to>
                                        <p:strVal val="visible"/>
                                      </p:to>
                                    </p:set>
                                    <p:animEffect transition="in" filter="randombar(horizontal)">
                                      <p:cBhvr>
                                        <p:cTn id="36" dur="500"/>
                                        <p:tgtEl>
                                          <p:spTgt spid="11"/>
                                        </p:tgtEl>
                                      </p:cBhvr>
                                    </p:animEffect>
                                  </p:childTnLst>
                                </p:cTn>
                              </p:par>
                              <p:par>
                                <p:cTn id="37" presetID="14" presetClass="entr" presetSubtype="10" fill="hold" grpId="0" nodeType="with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grpId="0" nodeType="withEffect">
                                  <p:stCondLst>
                                    <p:cond delay="2000"/>
                                  </p:stCondLst>
                                  <p:childTnLst>
                                    <p:set>
                                      <p:cBhvr>
                                        <p:cTn id="41" dur="1" fill="hold">
                                          <p:stCondLst>
                                            <p:cond delay="0"/>
                                          </p:stCondLst>
                                        </p:cTn>
                                        <p:tgtEl>
                                          <p:spTgt spid="9"/>
                                        </p:tgtEl>
                                        <p:attrNameLst>
                                          <p:attrName>style.visibility</p:attrName>
                                        </p:attrNameLst>
                                      </p:cBhvr>
                                      <p:to>
                                        <p:strVal val="visible"/>
                                      </p:to>
                                    </p:set>
                                    <p:animEffect transition="in" filter="randombar(horizontal)">
                                      <p:cBhvr>
                                        <p:cTn id="42" dur="500"/>
                                        <p:tgtEl>
                                          <p:spTgt spid="9"/>
                                        </p:tgtEl>
                                      </p:cBhvr>
                                    </p:animEffect>
                                  </p:childTnLst>
                                </p:cTn>
                              </p:par>
                              <p:par>
                                <p:cTn id="43" presetID="2" presetClass="entr" presetSubtype="2" decel="100000" fill="hold" grpId="0" nodeType="withEffect">
                                  <p:stCondLst>
                                    <p:cond delay="25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1+#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400" fill="hold"/>
                                        <p:tgtEl>
                                          <p:spTgt spid="21"/>
                                        </p:tgtEl>
                                        <p:attrNameLst>
                                          <p:attrName>ppt_w</p:attrName>
                                        </p:attrNameLst>
                                      </p:cBhvr>
                                      <p:tavLst>
                                        <p:tav tm="0">
                                          <p:val>
                                            <p:fltVal val="0"/>
                                          </p:val>
                                        </p:tav>
                                        <p:tav tm="100000">
                                          <p:val>
                                            <p:strVal val="#ppt_w"/>
                                          </p:val>
                                        </p:tav>
                                      </p:tavLst>
                                    </p:anim>
                                    <p:anim calcmode="lin" valueType="num">
                                      <p:cBhvr>
                                        <p:cTn id="50" dur="400" fill="hold"/>
                                        <p:tgtEl>
                                          <p:spTgt spid="21"/>
                                        </p:tgtEl>
                                        <p:attrNameLst>
                                          <p:attrName>ppt_h</p:attrName>
                                        </p:attrNameLst>
                                      </p:cBhvr>
                                      <p:tavLst>
                                        <p:tav tm="0">
                                          <p:val>
                                            <p:fltVal val="0"/>
                                          </p:val>
                                        </p:tav>
                                        <p:tav tm="100000">
                                          <p:val>
                                            <p:strVal val="#ppt_h"/>
                                          </p:val>
                                        </p:tav>
                                      </p:tavLst>
                                    </p:anim>
                                    <p:animEffect transition="in" filter="fade">
                                      <p:cBhvr>
                                        <p:cTn id="51" dur="400"/>
                                        <p:tgtEl>
                                          <p:spTgt spid="21"/>
                                        </p:tgtEl>
                                      </p:cBhvr>
                                    </p:animEffect>
                                  </p:childTnLst>
                                </p:cTn>
                              </p:par>
                              <p:par>
                                <p:cTn id="52" presetID="53" presetClass="entr" presetSubtype="16" fill="hold" grpId="0" nodeType="withEffect">
                                  <p:stCondLst>
                                    <p:cond delay="100"/>
                                  </p:stCondLst>
                                  <p:childTnLst>
                                    <p:set>
                                      <p:cBhvr>
                                        <p:cTn id="53" dur="1" fill="hold">
                                          <p:stCondLst>
                                            <p:cond delay="0"/>
                                          </p:stCondLst>
                                        </p:cTn>
                                        <p:tgtEl>
                                          <p:spTgt spid="20"/>
                                        </p:tgtEl>
                                        <p:attrNameLst>
                                          <p:attrName>style.visibility</p:attrName>
                                        </p:attrNameLst>
                                      </p:cBhvr>
                                      <p:to>
                                        <p:strVal val="visible"/>
                                      </p:to>
                                    </p:set>
                                    <p:anim calcmode="lin" valueType="num">
                                      <p:cBhvr>
                                        <p:cTn id="54" dur="400" fill="hold"/>
                                        <p:tgtEl>
                                          <p:spTgt spid="20"/>
                                        </p:tgtEl>
                                        <p:attrNameLst>
                                          <p:attrName>ppt_w</p:attrName>
                                        </p:attrNameLst>
                                      </p:cBhvr>
                                      <p:tavLst>
                                        <p:tav tm="0">
                                          <p:val>
                                            <p:fltVal val="0"/>
                                          </p:val>
                                        </p:tav>
                                        <p:tav tm="100000">
                                          <p:val>
                                            <p:strVal val="#ppt_w"/>
                                          </p:val>
                                        </p:tav>
                                      </p:tavLst>
                                    </p:anim>
                                    <p:anim calcmode="lin" valueType="num">
                                      <p:cBhvr>
                                        <p:cTn id="55" dur="400" fill="hold"/>
                                        <p:tgtEl>
                                          <p:spTgt spid="20"/>
                                        </p:tgtEl>
                                        <p:attrNameLst>
                                          <p:attrName>ppt_h</p:attrName>
                                        </p:attrNameLst>
                                      </p:cBhvr>
                                      <p:tavLst>
                                        <p:tav tm="0">
                                          <p:val>
                                            <p:fltVal val="0"/>
                                          </p:val>
                                        </p:tav>
                                        <p:tav tm="100000">
                                          <p:val>
                                            <p:strVal val="#ppt_h"/>
                                          </p:val>
                                        </p:tav>
                                      </p:tavLst>
                                    </p:anim>
                                    <p:animEffect transition="in" filter="fade">
                                      <p:cBhvr>
                                        <p:cTn id="56" dur="400"/>
                                        <p:tgtEl>
                                          <p:spTgt spid="20"/>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22"/>
                                        </p:tgtEl>
                                        <p:attrNameLst>
                                          <p:attrName>style.visibility</p:attrName>
                                        </p:attrNameLst>
                                      </p:cBhvr>
                                      <p:to>
                                        <p:strVal val="visible"/>
                                      </p:to>
                                    </p:set>
                                    <p:anim calcmode="lin" valueType="num">
                                      <p:cBhvr>
                                        <p:cTn id="59" dur="400" fill="hold"/>
                                        <p:tgtEl>
                                          <p:spTgt spid="22"/>
                                        </p:tgtEl>
                                        <p:attrNameLst>
                                          <p:attrName>ppt_w</p:attrName>
                                        </p:attrNameLst>
                                      </p:cBhvr>
                                      <p:tavLst>
                                        <p:tav tm="0">
                                          <p:val>
                                            <p:fltVal val="0"/>
                                          </p:val>
                                        </p:tav>
                                        <p:tav tm="100000">
                                          <p:val>
                                            <p:strVal val="#ppt_w"/>
                                          </p:val>
                                        </p:tav>
                                      </p:tavLst>
                                    </p:anim>
                                    <p:anim calcmode="lin" valueType="num">
                                      <p:cBhvr>
                                        <p:cTn id="60" dur="400" fill="hold"/>
                                        <p:tgtEl>
                                          <p:spTgt spid="22"/>
                                        </p:tgtEl>
                                        <p:attrNameLst>
                                          <p:attrName>ppt_h</p:attrName>
                                        </p:attrNameLst>
                                      </p:cBhvr>
                                      <p:tavLst>
                                        <p:tav tm="0">
                                          <p:val>
                                            <p:fltVal val="0"/>
                                          </p:val>
                                        </p:tav>
                                        <p:tav tm="100000">
                                          <p:val>
                                            <p:strVal val="#ppt_h"/>
                                          </p:val>
                                        </p:tav>
                                      </p:tavLst>
                                    </p:anim>
                                    <p:animEffect transition="in" filter="fade">
                                      <p:cBhvr>
                                        <p:cTn id="61" dur="400"/>
                                        <p:tgtEl>
                                          <p:spTgt spid="22"/>
                                        </p:tgtEl>
                                      </p:cBhvr>
                                    </p:animEffect>
                                  </p:childTnLst>
                                </p:cTn>
                              </p:par>
                              <p:par>
                                <p:cTn id="62" presetID="53" presetClass="entr" presetSubtype="16" fill="hold" grpId="0" nodeType="withEffect">
                                  <p:stCondLst>
                                    <p:cond delay="300"/>
                                  </p:stCondLst>
                                  <p:childTnLst>
                                    <p:set>
                                      <p:cBhvr>
                                        <p:cTn id="63" dur="1" fill="hold">
                                          <p:stCondLst>
                                            <p:cond delay="0"/>
                                          </p:stCondLst>
                                        </p:cTn>
                                        <p:tgtEl>
                                          <p:spTgt spid="19"/>
                                        </p:tgtEl>
                                        <p:attrNameLst>
                                          <p:attrName>style.visibility</p:attrName>
                                        </p:attrNameLst>
                                      </p:cBhvr>
                                      <p:to>
                                        <p:strVal val="visible"/>
                                      </p:to>
                                    </p:set>
                                    <p:anim calcmode="lin" valueType="num">
                                      <p:cBhvr>
                                        <p:cTn id="64" dur="400" fill="hold"/>
                                        <p:tgtEl>
                                          <p:spTgt spid="19"/>
                                        </p:tgtEl>
                                        <p:attrNameLst>
                                          <p:attrName>ppt_w</p:attrName>
                                        </p:attrNameLst>
                                      </p:cBhvr>
                                      <p:tavLst>
                                        <p:tav tm="0">
                                          <p:val>
                                            <p:fltVal val="0"/>
                                          </p:val>
                                        </p:tav>
                                        <p:tav tm="100000">
                                          <p:val>
                                            <p:strVal val="#ppt_w"/>
                                          </p:val>
                                        </p:tav>
                                      </p:tavLst>
                                    </p:anim>
                                    <p:anim calcmode="lin" valueType="num">
                                      <p:cBhvr>
                                        <p:cTn id="65" dur="400" fill="hold"/>
                                        <p:tgtEl>
                                          <p:spTgt spid="19"/>
                                        </p:tgtEl>
                                        <p:attrNameLst>
                                          <p:attrName>ppt_h</p:attrName>
                                        </p:attrNameLst>
                                      </p:cBhvr>
                                      <p:tavLst>
                                        <p:tav tm="0">
                                          <p:val>
                                            <p:fltVal val="0"/>
                                          </p:val>
                                        </p:tav>
                                        <p:tav tm="100000">
                                          <p:val>
                                            <p:strVal val="#ppt_h"/>
                                          </p:val>
                                        </p:tav>
                                      </p:tavLst>
                                    </p:anim>
                                    <p:animEffect transition="in" filter="fade">
                                      <p:cBhvr>
                                        <p:cTn id="66" dur="400"/>
                                        <p:tgtEl>
                                          <p:spTgt spid="19"/>
                                        </p:tgtEl>
                                      </p:cBhvr>
                                    </p:animEffect>
                                  </p:childTnLst>
                                </p:cTn>
                              </p:par>
                              <p:par>
                                <p:cTn id="67" presetID="53" presetClass="entr" presetSubtype="16"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 calcmode="lin" valueType="num">
                                      <p:cBhvr>
                                        <p:cTn id="69" dur="400" fill="hold"/>
                                        <p:tgtEl>
                                          <p:spTgt spid="23"/>
                                        </p:tgtEl>
                                        <p:attrNameLst>
                                          <p:attrName>ppt_w</p:attrName>
                                        </p:attrNameLst>
                                      </p:cBhvr>
                                      <p:tavLst>
                                        <p:tav tm="0">
                                          <p:val>
                                            <p:fltVal val="0"/>
                                          </p:val>
                                        </p:tav>
                                        <p:tav tm="100000">
                                          <p:val>
                                            <p:strVal val="#ppt_w"/>
                                          </p:val>
                                        </p:tav>
                                      </p:tavLst>
                                    </p:anim>
                                    <p:anim calcmode="lin" valueType="num">
                                      <p:cBhvr>
                                        <p:cTn id="70" dur="400" fill="hold"/>
                                        <p:tgtEl>
                                          <p:spTgt spid="23"/>
                                        </p:tgtEl>
                                        <p:attrNameLst>
                                          <p:attrName>ppt_h</p:attrName>
                                        </p:attrNameLst>
                                      </p:cBhvr>
                                      <p:tavLst>
                                        <p:tav tm="0">
                                          <p:val>
                                            <p:fltVal val="0"/>
                                          </p:val>
                                        </p:tav>
                                        <p:tav tm="100000">
                                          <p:val>
                                            <p:strVal val="#ppt_h"/>
                                          </p:val>
                                        </p:tav>
                                      </p:tavLst>
                                    </p:anim>
                                    <p:animEffect transition="in" filter="fade">
                                      <p:cBhvr>
                                        <p:cTn id="71" dur="400"/>
                                        <p:tgtEl>
                                          <p:spTgt spid="23"/>
                                        </p:tgtEl>
                                      </p:cBhvr>
                                    </p:animEffect>
                                  </p:childTnLst>
                                </p:cTn>
                              </p:par>
                              <p:par>
                                <p:cTn id="72" presetID="53" presetClass="entr" presetSubtype="16" fill="hold" grpId="0" nodeType="withEffect">
                                  <p:stCondLst>
                                    <p:cond delay="500"/>
                                  </p:stCondLst>
                                  <p:childTnLst>
                                    <p:set>
                                      <p:cBhvr>
                                        <p:cTn id="73" dur="1" fill="hold">
                                          <p:stCondLst>
                                            <p:cond delay="0"/>
                                          </p:stCondLst>
                                        </p:cTn>
                                        <p:tgtEl>
                                          <p:spTgt spid="24"/>
                                        </p:tgtEl>
                                        <p:attrNameLst>
                                          <p:attrName>style.visibility</p:attrName>
                                        </p:attrNameLst>
                                      </p:cBhvr>
                                      <p:to>
                                        <p:strVal val="visible"/>
                                      </p:to>
                                    </p:set>
                                    <p:anim calcmode="lin" valueType="num">
                                      <p:cBhvr>
                                        <p:cTn id="74" dur="400" fill="hold"/>
                                        <p:tgtEl>
                                          <p:spTgt spid="24"/>
                                        </p:tgtEl>
                                        <p:attrNameLst>
                                          <p:attrName>ppt_w</p:attrName>
                                        </p:attrNameLst>
                                      </p:cBhvr>
                                      <p:tavLst>
                                        <p:tav tm="0">
                                          <p:val>
                                            <p:fltVal val="0"/>
                                          </p:val>
                                        </p:tav>
                                        <p:tav tm="100000">
                                          <p:val>
                                            <p:strVal val="#ppt_w"/>
                                          </p:val>
                                        </p:tav>
                                      </p:tavLst>
                                    </p:anim>
                                    <p:anim calcmode="lin" valueType="num">
                                      <p:cBhvr>
                                        <p:cTn id="75" dur="400" fill="hold"/>
                                        <p:tgtEl>
                                          <p:spTgt spid="24"/>
                                        </p:tgtEl>
                                        <p:attrNameLst>
                                          <p:attrName>ppt_h</p:attrName>
                                        </p:attrNameLst>
                                      </p:cBhvr>
                                      <p:tavLst>
                                        <p:tav tm="0">
                                          <p:val>
                                            <p:fltVal val="0"/>
                                          </p:val>
                                        </p:tav>
                                        <p:tav tm="100000">
                                          <p:val>
                                            <p:strVal val="#ppt_h"/>
                                          </p:val>
                                        </p:tav>
                                      </p:tavLst>
                                    </p:anim>
                                    <p:animEffect transition="in" filter="fade">
                                      <p:cBhvr>
                                        <p:cTn id="76"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with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Wide Image">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9"/>
          <p:cNvSpPr>
            <a:spLocks noGrp="1"/>
          </p:cNvSpPr>
          <p:nvPr>
            <p:ph type="pic" sz="quarter" idx="16" hasCustomPrompt="1"/>
          </p:nvPr>
        </p:nvSpPr>
        <p:spPr>
          <a:xfrm>
            <a:off x="0" y="2407196"/>
            <a:ext cx="18286412" cy="5372461"/>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12" name="テキスト プレースホルダー 6"/>
          <p:cNvSpPr>
            <a:spLocks noGrp="1"/>
          </p:cNvSpPr>
          <p:nvPr>
            <p:ph type="body" sz="quarter" idx="17" hasCustomPrompt="1"/>
          </p:nvPr>
        </p:nvSpPr>
        <p:spPr>
          <a:xfrm>
            <a:off x="1078310" y="8157264"/>
            <a:ext cx="16200313" cy="118993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3" name="正方形/長方形 12"/>
          <p:cNvSpPr/>
          <p:nvPr userDrawn="1"/>
        </p:nvSpPr>
        <p:spPr>
          <a:xfrm>
            <a:off x="1222326" y="801324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テキスト プレースホルダー 13"/>
          <p:cNvSpPr>
            <a:spLocks noGrp="1"/>
          </p:cNvSpPr>
          <p:nvPr>
            <p:ph type="body" sz="quarter" idx="19" hasCustomPrompt="1"/>
          </p:nvPr>
        </p:nvSpPr>
        <p:spPr>
          <a:xfrm>
            <a:off x="0" y="6647543"/>
            <a:ext cx="18286413" cy="1146629"/>
          </a:xfrm>
          <a:solidFill>
            <a:schemeClr val="accent1">
              <a:lumMod val="75000"/>
              <a:alpha val="80000"/>
            </a:schemeClr>
          </a:solidFill>
        </p:spPr>
        <p:txBody>
          <a:bodyPr anchor="ctr">
            <a:noAutofit/>
          </a:bodyPr>
          <a:lstStyle>
            <a:lvl1pPr algn="ctr">
              <a:defRPr sz="4800">
                <a:solidFill>
                  <a:schemeClr val="bg1"/>
                </a:solidFill>
                <a:latin typeface="Route 159 Light" pitchFamily="50" charset="0"/>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3850565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2" fill="hold" grpId="0" nodeType="afterEffect">
                                  <p:stCondLst>
                                    <p:cond delay="250"/>
                                  </p:stCondLst>
                                  <p:childTnLst>
                                    <p:set>
                                      <p:cBhvr>
                                        <p:cTn id="14" dur="1" fill="hold">
                                          <p:stCondLst>
                                            <p:cond delay="0"/>
                                          </p:stCondLst>
                                        </p:cTn>
                                        <p:tgtEl>
                                          <p:spTgt spid="11"/>
                                        </p:tgtEl>
                                        <p:attrNameLst>
                                          <p:attrName>style.visibility</p:attrName>
                                        </p:attrNameLst>
                                      </p:cBhvr>
                                      <p:to>
                                        <p:strVal val="visible"/>
                                      </p:to>
                                    </p:set>
                                    <p:animEffect transition="in" filter="wipe(right)">
                                      <p:cBhvr>
                                        <p:cTn id="15" dur="500"/>
                                        <p:tgtEl>
                                          <p:spTgt spid="11"/>
                                        </p:tgtEl>
                                      </p:cBhvr>
                                    </p:animEffect>
                                  </p:childTnLst>
                                </p:cTn>
                              </p:par>
                              <p:par>
                                <p:cTn id="16" presetID="22" presetClass="entr" presetSubtype="8" fill="hold" grpId="0" nodeType="withEffect">
                                  <p:stCondLst>
                                    <p:cond delay="250"/>
                                  </p:stCondLst>
                                  <p:childTnLst>
                                    <p:set>
                                      <p:cBhvr>
                                        <p:cTn id="17" dur="1" fill="hold">
                                          <p:stCondLst>
                                            <p:cond delay="0"/>
                                          </p:stCondLst>
                                        </p:cTn>
                                        <p:tgtEl>
                                          <p:spTgt spid="14"/>
                                        </p:tgtEl>
                                        <p:attrNameLst>
                                          <p:attrName>style.visibility</p:attrName>
                                        </p:attrNameLst>
                                      </p:cBhvr>
                                      <p:to>
                                        <p:strVal val="visible"/>
                                      </p:to>
                                    </p:set>
                                    <p:animEffect transition="in" filter="wipe(left)">
                                      <p:cBhvr>
                                        <p:cTn id="18" dur="500"/>
                                        <p:tgtEl>
                                          <p:spTgt spid="14"/>
                                        </p:tgtEl>
                                      </p:cBhvr>
                                    </p:animEffect>
                                  </p:childTnLst>
                                </p:cTn>
                              </p:par>
                            </p:childTnLst>
                          </p:cTn>
                        </p:par>
                        <p:par>
                          <p:cTn id="19" fill="hold">
                            <p:stCondLst>
                              <p:cond delay="1250"/>
                            </p:stCondLst>
                            <p:childTnLst>
                              <p:par>
                                <p:cTn id="20" presetID="2" presetClass="entr" presetSubtype="8" decel="100000" fill="hold" grpId="0" nodeType="afterEffect">
                                  <p:stCondLst>
                                    <p:cond delay="50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500" fill="hold"/>
                                        <p:tgtEl>
                                          <p:spTgt spid="13"/>
                                        </p:tgtEl>
                                        <p:attrNameLst>
                                          <p:attrName>ppt_x</p:attrName>
                                        </p:attrNameLst>
                                      </p:cBhvr>
                                      <p:tavLst>
                                        <p:tav tm="0">
                                          <p:val>
                                            <p:strVal val="0-#ppt_w/2"/>
                                          </p:val>
                                        </p:tav>
                                        <p:tav tm="100000">
                                          <p:val>
                                            <p:strVal val="#ppt_x"/>
                                          </p:val>
                                        </p:tav>
                                      </p:tavLst>
                                    </p:anim>
                                    <p:anim calcmode="lin" valueType="num">
                                      <p:cBhvr additive="base">
                                        <p:cTn id="23" dur="500" fill="hold"/>
                                        <p:tgtEl>
                                          <p:spTgt spid="13"/>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500"/>
                                  </p:stCondLst>
                                  <p:childTnLst>
                                    <p:set>
                                      <p:cBhvr>
                                        <p:cTn id="25" dur="1" fill="hold">
                                          <p:stCondLst>
                                            <p:cond delay="0"/>
                                          </p:stCondLst>
                                        </p:cTn>
                                        <p:tgtEl>
                                          <p:spTgt spid="12">
                                            <p:txEl>
                                              <p:pRg st="0" end="0"/>
                                            </p:txEl>
                                          </p:spTgt>
                                        </p:tgtEl>
                                        <p:attrNameLst>
                                          <p:attrName>style.visibility</p:attrName>
                                        </p:attrNameLst>
                                      </p:cBhvr>
                                      <p:to>
                                        <p:strVal val="visible"/>
                                      </p:to>
                                    </p:set>
                                    <p:anim calcmode="lin" valueType="num">
                                      <p:cBhvr additive="base">
                                        <p:cTn id="26" dur="500" fill="hold"/>
                                        <p:tgtEl>
                                          <p:spTgt spid="12">
                                            <p:txEl>
                                              <p:pRg st="0" end="0"/>
                                            </p:txEl>
                                          </p:spTgt>
                                        </p:tgtEl>
                                        <p:attrNameLst>
                                          <p:attrName>ppt_x</p:attrName>
                                        </p:attrNameLst>
                                      </p:cBhvr>
                                      <p:tavLst>
                                        <p:tav tm="0">
                                          <p:val>
                                            <p:strVal val="1+#ppt_w/2"/>
                                          </p:val>
                                        </p:tav>
                                        <p:tav tm="100000">
                                          <p:val>
                                            <p:strVal val="#ppt_x"/>
                                          </p:val>
                                        </p:tav>
                                      </p:tavLst>
                                    </p:anim>
                                    <p:anim calcmode="lin" valueType="num">
                                      <p:cBhvr additive="base">
                                        <p:cTn id="27"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animBg="1"/>
      <p:bldP spid="12"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1+#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animBg="1"/>
      <p:bldP spid="14" grpId="0" animBg="1">
        <p:tmplLst>
          <p:tmpl>
            <p:tnLst>
              <p:par>
                <p:cTn presetID="22" presetClass="entr" presetSubtype="8"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011427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32616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56367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Wide Image 1">
    <p:spTree>
      <p:nvGrpSpPr>
        <p:cNvPr id="1" name=""/>
        <p:cNvGrpSpPr/>
        <p:nvPr/>
      </p:nvGrpSpPr>
      <p:grpSpPr>
        <a:xfrm>
          <a:off x="0" y="0"/>
          <a:ext cx="0" cy="0"/>
          <a:chOff x="0" y="0"/>
          <a:chExt cx="0" cy="0"/>
        </a:xfrm>
      </p:grpSpPr>
      <p:sp>
        <p:nvSpPr>
          <p:cNvPr id="10" name="図プレースホルダー 9"/>
          <p:cNvSpPr>
            <a:spLocks noGrp="1"/>
          </p:cNvSpPr>
          <p:nvPr>
            <p:ph type="pic" sz="quarter" idx="14" hasCustomPrompt="1"/>
          </p:nvPr>
        </p:nvSpPr>
        <p:spPr>
          <a:xfrm>
            <a:off x="6982966" y="2407196"/>
            <a:ext cx="11303446" cy="468052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5" hasCustomPrompt="1"/>
          </p:nvPr>
        </p:nvSpPr>
        <p:spPr>
          <a:xfrm>
            <a:off x="1078310" y="7663779"/>
            <a:ext cx="16200313" cy="1530553"/>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2" name="正方形/長方形 11"/>
          <p:cNvSpPr/>
          <p:nvPr userDrawn="1"/>
        </p:nvSpPr>
        <p:spPr>
          <a:xfrm>
            <a:off x="1222326" y="751976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a:off x="0" y="2407196"/>
            <a:ext cx="6982966" cy="468052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テキスト プレースホルダー 6"/>
          <p:cNvSpPr>
            <a:spLocks noGrp="1"/>
          </p:cNvSpPr>
          <p:nvPr>
            <p:ph type="body" sz="quarter" idx="16" hasCustomPrompt="1"/>
          </p:nvPr>
        </p:nvSpPr>
        <p:spPr>
          <a:xfrm>
            <a:off x="1078310" y="2767236"/>
            <a:ext cx="5400599" cy="4032448"/>
          </a:xfrm>
        </p:spPr>
        <p:txBody>
          <a:bodyPr anchor="b">
            <a:normAutofit/>
          </a:bodyPr>
          <a:lstStyle>
            <a:lvl1pPr algn="r">
              <a:defRPr sz="36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140079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par>
                          <p:cTn id="16" fill="hold">
                            <p:stCondLst>
                              <p:cond delay="1000"/>
                            </p:stCondLst>
                            <p:childTnLst>
                              <p:par>
                                <p:cTn id="17" presetID="22" presetClass="entr" presetSubtype="2"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right)">
                                      <p:cBhvr>
                                        <p:cTn id="19" dur="500"/>
                                        <p:tgtEl>
                                          <p:spTgt spid="10"/>
                                        </p:tgtEl>
                                      </p:cBhvr>
                                    </p:animEffect>
                                  </p:childTnLst>
                                </p:cTn>
                              </p:par>
                              <p:par>
                                <p:cTn id="20" presetID="22" presetClass="entr" presetSubtype="4" fill="hold" grpId="0" nodeType="withEffect">
                                  <p:stCondLst>
                                    <p:cond delay="0"/>
                                  </p:stCondLst>
                                  <p:iterate type="lt">
                                    <p:tmPct val="5000"/>
                                  </p:iterate>
                                  <p:childTnLst>
                                    <p:set>
                                      <p:cBhvr>
                                        <p:cTn id="21" dur="1" fill="hold">
                                          <p:stCondLst>
                                            <p:cond delay="0"/>
                                          </p:stCondLst>
                                        </p:cTn>
                                        <p:tgtEl>
                                          <p:spTgt spid="15">
                                            <p:txEl>
                                              <p:pRg st="0" end="0"/>
                                            </p:txEl>
                                          </p:spTgt>
                                        </p:tgtEl>
                                        <p:attrNameLst>
                                          <p:attrName>style.visibility</p:attrName>
                                        </p:attrNameLst>
                                      </p:cBhvr>
                                      <p:to>
                                        <p:strVal val="visible"/>
                                      </p:to>
                                    </p:set>
                                    <p:animEffect transition="in" filter="wipe(down)">
                                      <p:cBhvr>
                                        <p:cTn id="22" dur="500"/>
                                        <p:tgtEl>
                                          <p:spTgt spid="15">
                                            <p:txEl>
                                              <p:pRg st="0" end="0"/>
                                            </p:txEl>
                                          </p:spTgt>
                                        </p:tgtEl>
                                      </p:cBhvr>
                                    </p:animEffect>
                                  </p:childTnLst>
                                </p:cTn>
                              </p:par>
                            </p:childTnLst>
                          </p:cTn>
                        </p:par>
                        <p:par>
                          <p:cTn id="23" fill="hold">
                            <p:stCondLst>
                              <p:cond delay="1775"/>
                            </p:stCondLst>
                            <p:childTnLst>
                              <p:par>
                                <p:cTn id="24" presetID="2" presetClass="entr" presetSubtype="8" decel="100000" fill="hold" grpId="0" nodeType="afterEffect">
                                  <p:stCondLst>
                                    <p:cond delay="50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0-#ppt_w/2"/>
                                          </p:val>
                                        </p:tav>
                                        <p:tav tm="100000">
                                          <p:val>
                                            <p:strVal val="#ppt_x"/>
                                          </p:val>
                                        </p:tav>
                                      </p:tavLst>
                                    </p:anim>
                                    <p:anim calcmode="lin" valueType="num">
                                      <p:cBhvr additive="base">
                                        <p:cTn id="27" dur="500" fill="hold"/>
                                        <p:tgtEl>
                                          <p:spTgt spid="12"/>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11">
                                            <p:txEl>
                                              <p:pRg st="0" end="0"/>
                                            </p:txEl>
                                          </p:spTgt>
                                        </p:tgtEl>
                                        <p:attrNameLst>
                                          <p:attrName>style.visibility</p:attrName>
                                        </p:attrNameLst>
                                      </p:cBhvr>
                                      <p:to>
                                        <p:strVal val="visible"/>
                                      </p:to>
                                    </p:set>
                                    <p:anim calcmode="lin" valueType="num">
                                      <p:cBhvr additive="base">
                                        <p:cTn id="30" dur="50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31" dur="50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11" grpId="0" build="allAtOnce">
        <p:tmplLst>
          <p:tmpl lvl="1">
            <p:tnLst>
              <p:par>
                <p:cTn presetID="2" presetClass="entr" presetSubtype="2" decel="100000" fill="hold" nodeType="withEffect">
                  <p:stCondLst>
                    <p:cond delay="5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bldP spid="14" grpId="0" animBg="1"/>
      <p:bldP spid="15" grpId="0" build="allAtOnce">
        <p:tmplLst>
          <p:tmpl lvl="1">
            <p:tnLst>
              <p:par>
                <p:cTn presetID="22" presetClass="entr" presetSubtype="4" fill="hold" nodeType="withEffect">
                  <p:stCondLst>
                    <p:cond delay="0"/>
                  </p:stCondLst>
                  <p:iterate type="lt">
                    <p:tmPct val="5000"/>
                  </p:iterate>
                  <p:childTnLst>
                    <p:set>
                      <p:cBhvr>
                        <p:cTn dur="1" fill="hold">
                          <p:stCondLst>
                            <p:cond delay="0"/>
                          </p:stCondLst>
                        </p:cTn>
                        <p:tgtEl>
                          <p:spTgt spid="15"/>
                        </p:tgtEl>
                        <p:attrNameLst>
                          <p:attrName>style.visibility</p:attrName>
                        </p:attrNameLst>
                      </p:cBhvr>
                      <p:to>
                        <p:strVal val="visible"/>
                      </p:to>
                    </p:set>
                    <p:animEffect transition="in" filter="wipe(down)">
                      <p:cBhvr>
                        <p:cTn dur="500"/>
                        <p:tgtEl>
                          <p:spTgt spid="15"/>
                        </p:tgtEl>
                      </p:cBhvr>
                    </p:animEffect>
                  </p:childTnLst>
                </p:cTn>
              </p:par>
            </p:tnLst>
          </p:tmpl>
        </p:tmplLst>
      </p:bldP>
    </p:bld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r>
              <a:rPr lang="en-US" altLang="ja-JP"/>
              <a:t>The Power of PowerPoint | thepopp.com</a:t>
            </a:r>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01825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 Column">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vert="horz" lIns="163275" tIns="81638" rIns="163275" bIns="81638" rtlCol="0">
            <a:normAutofit/>
          </a:bodyPr>
          <a:lstStyle>
            <a:lvl1pPr>
              <a:defRPr lang="ja-JP" altLang="en-US" i="1" dirty="0">
                <a:solidFill>
                  <a:schemeClr val="tx1">
                    <a:lumMod val="50000"/>
                    <a:lumOff val="50000"/>
                  </a:schemeClr>
                </a:solidFill>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アーチ 4"/>
          <p:cNvSpPr/>
          <p:nvPr userDrawn="1"/>
        </p:nvSpPr>
        <p:spPr>
          <a:xfrm rot="3600000">
            <a:off x="1165671" y="3510331"/>
            <a:ext cx="1492195" cy="1492195"/>
          </a:xfrm>
          <a:prstGeom prst="blockArc">
            <a:avLst>
              <a:gd name="adj1" fmla="val 18941412"/>
              <a:gd name="adj2" fmla="val 11732646"/>
              <a:gd name="adj3" fmla="val 4340"/>
            </a:avLst>
          </a:prstGeom>
          <a:solidFill>
            <a:schemeClr val="accent3">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3" name="アーチ 12"/>
          <p:cNvSpPr/>
          <p:nvPr userDrawn="1"/>
        </p:nvSpPr>
        <p:spPr>
          <a:xfrm rot="6618510">
            <a:off x="1282259" y="3626919"/>
            <a:ext cx="1259018" cy="1259018"/>
          </a:xfrm>
          <a:prstGeom prst="blockArc">
            <a:avLst>
              <a:gd name="adj1" fmla="val 19452122"/>
              <a:gd name="adj2" fmla="val 11742259"/>
              <a:gd name="adj3" fmla="val 4894"/>
            </a:avLst>
          </a:prstGeom>
          <a:solidFill>
            <a:schemeClr val="accent3"/>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15" name="テキスト プレースホルダー 6"/>
          <p:cNvSpPr>
            <a:spLocks noGrp="1"/>
          </p:cNvSpPr>
          <p:nvPr>
            <p:ph type="body" sz="quarter" idx="15" hasCustomPrompt="1"/>
          </p:nvPr>
        </p:nvSpPr>
        <p:spPr>
          <a:xfrm>
            <a:off x="2023050" y="3745801"/>
            <a:ext cx="7426863" cy="790352"/>
          </a:xfrm>
        </p:spPr>
        <p:txBody>
          <a:bodyPr anchor="b">
            <a:no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2709065" y="4451978"/>
            <a:ext cx="13938025" cy="322782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63547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wipe(left)">
                                      <p:cBhvr>
                                        <p:cTn id="11" dur="500"/>
                                        <p:tgtEl>
                                          <p:spTgt spid="7">
                                            <p:txEl>
                                              <p:pRg st="0" end="0"/>
                                            </p:txEl>
                                          </p:spTgt>
                                        </p:tgtEl>
                                      </p:cBhvr>
                                    </p:animEffect>
                                  </p:childTnLst>
                                </p:cTn>
                              </p:par>
                            </p:childTnLst>
                          </p:cTn>
                        </p:par>
                        <p:par>
                          <p:cTn id="12" fill="hold">
                            <p:stCondLst>
                              <p:cond delay="500"/>
                            </p:stCondLst>
                            <p:childTnLst>
                              <p:par>
                                <p:cTn id="13" presetID="2" presetClass="entr" presetSubtype="4" decel="10000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750" fill="hold"/>
                                        <p:tgtEl>
                                          <p:spTgt spid="5"/>
                                        </p:tgtEl>
                                        <p:attrNameLst>
                                          <p:attrName>ppt_x</p:attrName>
                                        </p:attrNameLst>
                                      </p:cBhvr>
                                      <p:tavLst>
                                        <p:tav tm="0">
                                          <p:val>
                                            <p:strVal val="0-#ppt_w/2"/>
                                          </p:val>
                                        </p:tav>
                                        <p:tav tm="100000">
                                          <p:val>
                                            <p:strVal val="#ppt_x"/>
                                          </p:val>
                                        </p:tav>
                                      </p:tavLst>
                                    </p:anim>
                                    <p:anim calcmode="lin" valueType="num">
                                      <p:cBhvr additive="base">
                                        <p:cTn id="20" dur="750" fill="hold"/>
                                        <p:tgtEl>
                                          <p:spTgt spid="5"/>
                                        </p:tgtEl>
                                        <p:attrNameLst>
                                          <p:attrName>ppt_y</p:attrName>
                                        </p:attrNameLst>
                                      </p:cBhvr>
                                      <p:tavLst>
                                        <p:tav tm="0">
                                          <p:val>
                                            <p:strVal val="#ppt_y"/>
                                          </p:val>
                                        </p:tav>
                                        <p:tav tm="100000">
                                          <p:val>
                                            <p:strVal val="#ppt_y"/>
                                          </p:val>
                                        </p:tav>
                                      </p:tavLst>
                                    </p:anim>
                                  </p:childTnLst>
                                </p:cTn>
                              </p:par>
                              <p:par>
                                <p:cTn id="21" presetID="45" presetClass="entr" presetSubtype="0" fill="hold" grpId="1"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750"/>
                                        <p:tgtEl>
                                          <p:spTgt spid="13"/>
                                        </p:tgtEl>
                                      </p:cBhvr>
                                    </p:animEffect>
                                    <p:anim calcmode="lin" valueType="num">
                                      <p:cBhvr>
                                        <p:cTn id="24" dur="750" fill="hold"/>
                                        <p:tgtEl>
                                          <p:spTgt spid="13"/>
                                        </p:tgtEl>
                                        <p:attrNameLst>
                                          <p:attrName>ppt_w</p:attrName>
                                        </p:attrNameLst>
                                      </p:cBhvr>
                                      <p:tavLst>
                                        <p:tav tm="0" fmla="#ppt_w*sin(2.5*pi*$)">
                                          <p:val>
                                            <p:fltVal val="0"/>
                                          </p:val>
                                        </p:tav>
                                        <p:tav tm="100000">
                                          <p:val>
                                            <p:fltVal val="1"/>
                                          </p:val>
                                        </p:tav>
                                      </p:tavLst>
                                    </p:anim>
                                    <p:anim calcmode="lin" valueType="num">
                                      <p:cBhvr>
                                        <p:cTn id="25" dur="750" fill="hold"/>
                                        <p:tgtEl>
                                          <p:spTgt spid="13"/>
                                        </p:tgtEl>
                                        <p:attrNameLst>
                                          <p:attrName>ppt_h</p:attrName>
                                        </p:attrNameLst>
                                      </p:cBhvr>
                                      <p:tavLst>
                                        <p:tav tm="0">
                                          <p:val>
                                            <p:strVal val="#ppt_h"/>
                                          </p:val>
                                        </p:tav>
                                        <p:tav tm="100000">
                                          <p:val>
                                            <p:strVal val="#ppt_h"/>
                                          </p:val>
                                        </p:tav>
                                      </p:tavLst>
                                    </p:anim>
                                  </p:childTnLst>
                                </p:cTn>
                              </p:par>
                              <p:par>
                                <p:cTn id="26" presetID="45" presetClass="entr" presetSubtype="0" fill="hold" grpId="1"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750"/>
                                        <p:tgtEl>
                                          <p:spTgt spid="5"/>
                                        </p:tgtEl>
                                      </p:cBhvr>
                                    </p:animEffect>
                                    <p:anim calcmode="lin" valueType="num">
                                      <p:cBhvr>
                                        <p:cTn id="29" dur="750" fill="hold"/>
                                        <p:tgtEl>
                                          <p:spTgt spid="5"/>
                                        </p:tgtEl>
                                        <p:attrNameLst>
                                          <p:attrName>ppt_w</p:attrName>
                                        </p:attrNameLst>
                                      </p:cBhvr>
                                      <p:tavLst>
                                        <p:tav tm="0" fmla="#ppt_w*sin(2.5*pi*$)">
                                          <p:val>
                                            <p:fltVal val="0"/>
                                          </p:val>
                                        </p:tav>
                                        <p:tav tm="100000">
                                          <p:val>
                                            <p:fltVal val="1"/>
                                          </p:val>
                                        </p:tav>
                                      </p:tavLst>
                                    </p:anim>
                                    <p:anim calcmode="lin" valueType="num">
                                      <p:cBhvr>
                                        <p:cTn id="30" dur="750" fill="hold"/>
                                        <p:tgtEl>
                                          <p:spTgt spid="5"/>
                                        </p:tgtEl>
                                        <p:attrNameLst>
                                          <p:attrName>ppt_h</p:attrName>
                                        </p:attrNameLst>
                                      </p:cBhvr>
                                      <p:tavLst>
                                        <p:tav tm="0">
                                          <p:val>
                                            <p:strVal val="#ppt_h"/>
                                          </p:val>
                                        </p:tav>
                                        <p:tav tm="100000">
                                          <p:val>
                                            <p:strVal val="#ppt_h"/>
                                          </p:val>
                                        </p:tav>
                                      </p:tavLst>
                                    </p:anim>
                                  </p:childTnLst>
                                </p:cTn>
                              </p:par>
                              <p:par>
                                <p:cTn id="31" presetID="2" presetClass="entr" presetSubtype="9" decel="100000" fill="hold" grpId="0" nodeType="withEffect">
                                  <p:stCondLst>
                                    <p:cond delay="500"/>
                                  </p:stCondLst>
                                  <p:iterate type="wd">
                                    <p:tmPct val="10000"/>
                                  </p:iterate>
                                  <p:childTnLst>
                                    <p:set>
                                      <p:cBhvr>
                                        <p:cTn id="32" dur="1" fill="hold">
                                          <p:stCondLst>
                                            <p:cond delay="0"/>
                                          </p:stCondLst>
                                        </p:cTn>
                                        <p:tgtEl>
                                          <p:spTgt spid="15">
                                            <p:txEl>
                                              <p:pRg st="0" end="0"/>
                                            </p:txEl>
                                          </p:spTgt>
                                        </p:tgtEl>
                                        <p:attrNameLst>
                                          <p:attrName>style.visibility</p:attrName>
                                        </p:attrNameLst>
                                      </p:cBhvr>
                                      <p:to>
                                        <p:strVal val="visible"/>
                                      </p:to>
                                    </p:set>
                                    <p:anim calcmode="lin" valueType="num">
                                      <p:cBhvr additive="base">
                                        <p:cTn id="33" dur="5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15">
                                            <p:txEl>
                                              <p:pRg st="0" end="0"/>
                                            </p:txEl>
                                          </p:spTgt>
                                        </p:tgtEl>
                                        <p:attrNameLst>
                                          <p:attrName>ppt_y</p:attrName>
                                        </p:attrNameLst>
                                      </p:cBhvr>
                                      <p:tavLst>
                                        <p:tav tm="0">
                                          <p:val>
                                            <p:strVal val="0-#ppt_h/2"/>
                                          </p:val>
                                        </p:tav>
                                        <p:tav tm="100000">
                                          <p:val>
                                            <p:strVal val="#ppt_y"/>
                                          </p:val>
                                        </p:tav>
                                      </p:tavLst>
                                    </p:anim>
                                  </p:childTnLst>
                                </p:cTn>
                              </p:par>
                            </p:childTnLst>
                          </p:cTn>
                        </p:par>
                        <p:par>
                          <p:cTn id="35" fill="hold">
                            <p:stCondLst>
                              <p:cond delay="1600"/>
                            </p:stCondLst>
                            <p:childTnLst>
                              <p:par>
                                <p:cTn id="36" presetID="2" presetClass="entr" presetSubtype="2" decel="100000" fill="hold" grpId="0" nodeType="afterEffect">
                                  <p:stCondLst>
                                    <p:cond delay="250"/>
                                  </p:stCondLst>
                                  <p:childTnLst>
                                    <p:set>
                                      <p:cBhvr>
                                        <p:cTn id="37" dur="1" fill="hold">
                                          <p:stCondLst>
                                            <p:cond delay="0"/>
                                          </p:stCondLst>
                                        </p:cTn>
                                        <p:tgtEl>
                                          <p:spTgt spid="17">
                                            <p:txEl>
                                              <p:pRg st="0" end="0"/>
                                            </p:txEl>
                                          </p:spTgt>
                                        </p:tgtEl>
                                        <p:attrNameLst>
                                          <p:attrName>style.visibility</p:attrName>
                                        </p:attrNameLst>
                                      </p:cBhvr>
                                      <p:to>
                                        <p:strVal val="visible"/>
                                      </p:to>
                                    </p:set>
                                    <p:anim calcmode="lin" valueType="num">
                                      <p:cBhvr additive="base">
                                        <p:cTn id="38" dur="500" fill="hold"/>
                                        <p:tgtEl>
                                          <p:spTgt spid="17">
                                            <p:txEl>
                                              <p:pRg st="0" end="0"/>
                                            </p:txEl>
                                          </p:spTgt>
                                        </p:tgtEl>
                                        <p:attrNameLst>
                                          <p:attrName>ppt_x</p:attrName>
                                        </p:attrNameLst>
                                      </p:cBhvr>
                                      <p:tavLst>
                                        <p:tav tm="0">
                                          <p:val>
                                            <p:strVal val="1+#ppt_w/2"/>
                                          </p:val>
                                        </p:tav>
                                        <p:tav tm="100000">
                                          <p:val>
                                            <p:strVal val="#ppt_x"/>
                                          </p:val>
                                        </p:tav>
                                      </p:tavLst>
                                    </p:anim>
                                    <p:anim calcmode="lin" valueType="num">
                                      <p:cBhvr additive="base">
                                        <p:cTn id="39" dur="50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5" grpId="0" animBg="1"/>
      <p:bldP spid="5" grpId="1" animBg="1"/>
      <p:bldP spid="13" grpId="0" animBg="1"/>
      <p:bldP spid="13" grpId="1" animBg="1"/>
      <p:bldP spid="15" grpId="0" build="p">
        <p:tmplLst>
          <p:tmpl lvl="1">
            <p:tnLst>
              <p:par>
                <p:cTn presetID="2" presetClass="entr" presetSubtype="9" decel="100000" fill="hold" nodeType="withEffect">
                  <p:stCondLst>
                    <p:cond delay="500"/>
                  </p:stCondLst>
                  <p:iterate type="wd">
                    <p:tmPct val="10000"/>
                  </p:iterate>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0-#ppt_w/2"/>
                          </p:val>
                        </p:tav>
                        <p:tav tm="100000">
                          <p:val>
                            <p:strVal val="#ppt_x"/>
                          </p:val>
                        </p:tav>
                      </p:tavLst>
                    </p:anim>
                    <p:anim calcmode="lin" valueType="num">
                      <p:cBhvr additive="base">
                        <p:cTn dur="500" fill="hold"/>
                        <p:tgtEl>
                          <p:spTgt spid="15"/>
                        </p:tgtEl>
                        <p:attrNameLst>
                          <p:attrName>ppt_y</p:attrName>
                        </p:attrNameLst>
                      </p:cBhvr>
                      <p:tavLst>
                        <p:tav tm="0">
                          <p:val>
                            <p:strVal val="0-#ppt_h/2"/>
                          </p:val>
                        </p:tav>
                        <p:tav tm="100000">
                          <p:val>
                            <p:strVal val="#ppt_y"/>
                          </p:val>
                        </p:tav>
                      </p:tavLst>
                    </p:anim>
                  </p:childTnLst>
                </p:cTn>
              </p:par>
            </p:tnLst>
          </p:tmpl>
        </p:tmplLst>
      </p:bldP>
      <p:bldP spid="17" grpId="0" build="allAtOnce">
        <p:tmplLst>
          <p:tmpl lvl="1">
            <p:tnLst>
              <p:par>
                <p:cTn presetID="2" presetClass="entr" presetSubtype="2"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1+#ppt_w/2"/>
                          </p:val>
                        </p:tav>
                        <p:tav tm="100000">
                          <p:val>
                            <p:strVal val="#ppt_x"/>
                          </p:val>
                        </p:tav>
                      </p:tavLst>
                    </p:anim>
                    <p:anim calcmode="lin" valueType="num">
                      <p:cBhvr additive="base">
                        <p:cTn dur="500" fill="hold"/>
                        <p:tgtEl>
                          <p:spTgt spid="17"/>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Impact - Single Line">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1132017" y="3614057"/>
            <a:ext cx="15746633" cy="2786740"/>
          </a:xfrm>
          <a:prstGeom prst="rect">
            <a:avLst/>
          </a:prstGeom>
        </p:spPr>
        <p:txBody>
          <a:bodyPr anchor="b">
            <a:noAutofit/>
          </a:bodyPr>
          <a:lstStyle>
            <a:lvl1pPr algn="l">
              <a:defRPr sz="17998" baseline="0">
                <a:solidFill>
                  <a:schemeClr val="tx1">
                    <a:lumMod val="75000"/>
                    <a:lumOff val="2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a:t>Text here</a:t>
            </a:r>
          </a:p>
        </p:txBody>
      </p:sp>
      <p:sp>
        <p:nvSpPr>
          <p:cNvPr id="4" name="サブタイトル 2"/>
          <p:cNvSpPr>
            <a:spLocks noGrp="1"/>
          </p:cNvSpPr>
          <p:nvPr>
            <p:ph type="subTitle" idx="1" hasCustomPrompt="1"/>
          </p:nvPr>
        </p:nvSpPr>
        <p:spPr>
          <a:xfrm>
            <a:off x="1132017" y="6110512"/>
            <a:ext cx="13714810" cy="1016000"/>
          </a:xfrm>
          <a:prstGeom prst="rect">
            <a:avLst/>
          </a:prstGeom>
        </p:spPr>
        <p:txBody>
          <a:bodyPr>
            <a:noAutofit/>
          </a:bodyPr>
          <a:lstStyle>
            <a:lvl1pPr marL="0" indent="0" algn="l">
              <a:buNone/>
              <a:defRPr sz="5999" baseline="0">
                <a:solidFill>
                  <a:srgbClr val="FF6600"/>
                </a:solidFill>
                <a:latin typeface="+mj-lt"/>
                <a:ea typeface="A-OTF Gothic BBB Pro Medium" panose="020B0400000000000000" pitchFamily="34" charset="-128"/>
                <a:cs typeface="Clear Sans Light" panose="020B0303030202020304" pitchFamily="34" charset="0"/>
              </a:defRPr>
            </a:lvl1pPr>
            <a:lvl2pPr marL="685731" indent="0" algn="ctr">
              <a:buNone/>
              <a:defRPr sz="3000"/>
            </a:lvl2pPr>
            <a:lvl3pPr marL="1371463" indent="0" algn="ctr">
              <a:buNone/>
              <a:defRPr sz="2700"/>
            </a:lvl3pPr>
            <a:lvl4pPr marL="2057194" indent="0" algn="ctr">
              <a:buNone/>
              <a:defRPr sz="2400"/>
            </a:lvl4pPr>
            <a:lvl5pPr marL="2742926" indent="0" algn="ctr">
              <a:buNone/>
              <a:defRPr sz="2400"/>
            </a:lvl5pPr>
            <a:lvl6pPr marL="3428657" indent="0" algn="ctr">
              <a:buNone/>
              <a:defRPr sz="2400"/>
            </a:lvl6pPr>
            <a:lvl7pPr marL="4114389" indent="0" algn="ctr">
              <a:buNone/>
              <a:defRPr sz="2400"/>
            </a:lvl7pPr>
            <a:lvl8pPr marL="4800120" indent="0" algn="ctr">
              <a:buNone/>
              <a:defRPr sz="2400"/>
            </a:lvl8pPr>
            <a:lvl9pPr marL="5485851" indent="0" algn="ctr">
              <a:buNone/>
              <a:defRPr sz="2400"/>
            </a:lvl9pPr>
          </a:lstStyle>
          <a:p>
            <a:r>
              <a:rPr lang="en-US" altLang="ja-JP" dirty="0"/>
              <a:t>Text here</a:t>
            </a:r>
            <a:endParaRPr lang="en-US" dirty="0"/>
          </a:p>
        </p:txBody>
      </p:sp>
    </p:spTree>
    <p:extLst>
      <p:ext uri="{BB962C8B-B14F-4D97-AF65-F5344CB8AC3E}">
        <p14:creationId xmlns:p14="http://schemas.microsoft.com/office/powerpoint/2010/main" val="180581614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1"/>
            <a:ext cx="18286413"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 name="正方形/長方形 2"/>
          <p:cNvSpPr/>
          <p:nvPr userDrawn="1"/>
        </p:nvSpPr>
        <p:spPr>
          <a:xfrm>
            <a:off x="0" y="1"/>
            <a:ext cx="18286413"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7" name="正方形/長方形 3"/>
          <p:cNvSpPr/>
          <p:nvPr userDrawn="1"/>
        </p:nvSpPr>
        <p:spPr>
          <a:xfrm rot="10800000">
            <a:off x="14509396" y="-14517"/>
            <a:ext cx="6109984" cy="1030151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16" name="正方形/長方形 3"/>
          <p:cNvSpPr/>
          <p:nvPr userDrawn="1"/>
        </p:nvSpPr>
        <p:spPr>
          <a:xfrm>
            <a:off x="-1988283" y="0"/>
            <a:ext cx="9760009" cy="10316033"/>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4" name="正方形/長方形 3"/>
          <p:cNvSpPr/>
          <p:nvPr userDrawn="1"/>
        </p:nvSpPr>
        <p:spPr>
          <a:xfrm>
            <a:off x="8771309" y="0"/>
            <a:ext cx="9810806" cy="10316033"/>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13" name="正方形/長方形 3"/>
          <p:cNvSpPr/>
          <p:nvPr userDrawn="1"/>
        </p:nvSpPr>
        <p:spPr>
          <a:xfrm rot="10800000">
            <a:off x="4749388" y="1"/>
            <a:ext cx="6109984" cy="1030151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14" name="正方形/長方形 3"/>
          <p:cNvSpPr/>
          <p:nvPr userDrawn="1"/>
        </p:nvSpPr>
        <p:spPr>
          <a:xfrm rot="10800000">
            <a:off x="8930951" y="-43550"/>
            <a:ext cx="9506032" cy="10330550"/>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5" name="直角三角形 4"/>
          <p:cNvSpPr/>
          <p:nvPr userDrawn="1"/>
        </p:nvSpPr>
        <p:spPr>
          <a:xfrm rot="5400000">
            <a:off x="3955359" y="-4045846"/>
            <a:ext cx="10415612" cy="184369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9" name="直角三角形 18"/>
          <p:cNvSpPr/>
          <p:nvPr userDrawn="1"/>
        </p:nvSpPr>
        <p:spPr>
          <a:xfrm rot="16200000">
            <a:off x="3977931" y="-3985191"/>
            <a:ext cx="10330552" cy="182864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6" name="直角三角形 25"/>
          <p:cNvSpPr/>
          <p:nvPr userDrawn="1"/>
        </p:nvSpPr>
        <p:spPr>
          <a:xfrm rot="5400000">
            <a:off x="3967541" y="-4048184"/>
            <a:ext cx="10393064" cy="1839706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7" name="直角三角形 26"/>
          <p:cNvSpPr/>
          <p:nvPr userDrawn="1"/>
        </p:nvSpPr>
        <p:spPr>
          <a:xfrm rot="16200000">
            <a:off x="3977931" y="-3999706"/>
            <a:ext cx="10330552" cy="18286414"/>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8" name="直角三角形 27"/>
          <p:cNvSpPr/>
          <p:nvPr userDrawn="1"/>
        </p:nvSpPr>
        <p:spPr>
          <a:xfrm rot="5400000">
            <a:off x="3885947" y="-4032675"/>
            <a:ext cx="10432010" cy="18466009"/>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9" name="直角三角形 28"/>
          <p:cNvSpPr/>
          <p:nvPr userDrawn="1"/>
        </p:nvSpPr>
        <p:spPr>
          <a:xfrm rot="16200000">
            <a:off x="3977931" y="-3999706"/>
            <a:ext cx="10330552" cy="18286414"/>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0" name="正方形/長方形 29"/>
          <p:cNvSpPr/>
          <p:nvPr userDrawn="1"/>
        </p:nvSpPr>
        <p:spPr>
          <a:xfrm>
            <a:off x="0" y="1"/>
            <a:ext cx="1828641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1" name="タイトル 1"/>
          <p:cNvSpPr>
            <a:spLocks noGrp="1"/>
          </p:cNvSpPr>
          <p:nvPr>
            <p:ph type="title" hasCustomPrompt="1"/>
          </p:nvPr>
        </p:nvSpPr>
        <p:spPr>
          <a:xfrm>
            <a:off x="475948" y="3650906"/>
            <a:ext cx="17334518" cy="1280238"/>
          </a:xfrm>
        </p:spPr>
        <p:txBody>
          <a:bodyPr anchor="b">
            <a:normAutofit/>
          </a:bodyPr>
          <a:lstStyle>
            <a:lvl1pPr>
              <a:defRPr sz="5999"/>
            </a:lvl1pPr>
          </a:lstStyle>
          <a:p>
            <a:r>
              <a:rPr kumimoji="1" lang="en-US" altLang="ja-JP" dirty="0"/>
              <a:t>Presentation Title</a:t>
            </a:r>
            <a:endParaRPr kumimoji="1" lang="ja-JP" altLang="en-US" dirty="0"/>
          </a:p>
        </p:txBody>
      </p:sp>
      <p:sp>
        <p:nvSpPr>
          <p:cNvPr id="32" name="正方形/長方形 31"/>
          <p:cNvSpPr/>
          <p:nvPr userDrawn="1"/>
        </p:nvSpPr>
        <p:spPr>
          <a:xfrm>
            <a:off x="8170595" y="5075058"/>
            <a:ext cx="648016" cy="72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3" name="正方形/長方形 32"/>
          <p:cNvSpPr/>
          <p:nvPr userDrawn="1"/>
        </p:nvSpPr>
        <p:spPr>
          <a:xfrm>
            <a:off x="8818611" y="5075058"/>
            <a:ext cx="648016" cy="72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4" name="正方形/長方形 33"/>
          <p:cNvSpPr/>
          <p:nvPr userDrawn="1"/>
        </p:nvSpPr>
        <p:spPr>
          <a:xfrm>
            <a:off x="9467802" y="5075058"/>
            <a:ext cx="648016" cy="7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5" name="テキスト プレースホルダー 12"/>
          <p:cNvSpPr>
            <a:spLocks noGrp="1"/>
          </p:cNvSpPr>
          <p:nvPr>
            <p:ph type="body" sz="quarter" idx="13" hasCustomPrompt="1"/>
          </p:nvPr>
        </p:nvSpPr>
        <p:spPr>
          <a:xfrm>
            <a:off x="3200123" y="5347525"/>
            <a:ext cx="11886168" cy="747147"/>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123" y="8281678"/>
            <a:ext cx="11886168" cy="1655251"/>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14563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0"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0"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1"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1"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1"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1"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1"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2"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2"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2"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2"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2"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6" grpId="0" animBg="1"/>
      <p:bldP spid="16" grpId="1" animBg="1"/>
      <p:bldP spid="16" grpId="2" animBg="1"/>
      <p:bldP spid="4" grpId="0" animBg="1"/>
      <p:bldP spid="4" grpId="1" animBg="1"/>
      <p:bldP spid="4" grpId="2" animBg="1"/>
      <p:bldP spid="13" grpId="0" animBg="1"/>
      <p:bldP spid="13" grpId="1" animBg="1"/>
      <p:bldP spid="13" grpId="2" animBg="1"/>
      <p:bldP spid="14" grpId="0" animBg="1"/>
      <p:bldP spid="14" grpId="1" animBg="1"/>
      <p:bldP spid="14" grpId="2"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userDrawn="1">
  <p:cSld name="4 Steps">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p:txBody>
          <a:bodyPr/>
          <a:lstStyle/>
          <a:p>
            <a:r>
              <a:rPr kumimoji="1" lang="en-US" altLang="ja-JP" dirty="0"/>
              <a:t>Slide Title Goes Here</a:t>
            </a:r>
            <a:endParaRPr kumimoji="1" lang="ja-JP" altLang="en-US" dirty="0"/>
          </a:p>
        </p:txBody>
      </p:sp>
      <p:sp>
        <p:nvSpPr>
          <p:cNvPr id="3" name="フッター プレースホルダー 2"/>
          <p:cNvSpPr>
            <a:spLocks noGrp="1"/>
          </p:cNvSpPr>
          <p:nvPr>
            <p:ph type="ftr" sz="quarter" idx="10"/>
          </p:nvPr>
        </p:nvSpPr>
        <p:spPr/>
        <p:txBody>
          <a:bodyPr/>
          <a:lstStyle/>
          <a:p>
            <a:r>
              <a:rPr lang="en-US" altLang="ja-JP"/>
              <a:t>The Power of PowerPoint | thepopp.com</a:t>
            </a:r>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7"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userDrawn="1"/>
        </p:nvSpPr>
        <p:spPr>
          <a:xfrm>
            <a:off x="0" y="2767236"/>
            <a:ext cx="7129368" cy="108012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平行四辺形 11"/>
          <p:cNvSpPr/>
          <p:nvPr userDrawn="1"/>
        </p:nvSpPr>
        <p:spPr>
          <a:xfrm>
            <a:off x="1800000" y="3847355"/>
            <a:ext cx="5329368" cy="552061"/>
          </a:xfrm>
          <a:prstGeom prst="parallelogram">
            <a:avLst>
              <a:gd name="adj" fmla="val 137052"/>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1" hasCustomPrompt="1"/>
          </p:nvPr>
        </p:nvSpPr>
        <p:spPr>
          <a:xfrm>
            <a:off x="423427" y="2947255"/>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2" name="平行四辺形 21"/>
          <p:cNvSpPr/>
          <p:nvPr userDrawn="1"/>
        </p:nvSpPr>
        <p:spPr>
          <a:xfrm>
            <a:off x="3600000" y="5479537"/>
            <a:ext cx="5329368" cy="552061"/>
          </a:xfrm>
          <a:prstGeom prst="parallelogram">
            <a:avLst>
              <a:gd name="adj" fmla="val 137052"/>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平行四辺形 22"/>
          <p:cNvSpPr/>
          <p:nvPr userDrawn="1"/>
        </p:nvSpPr>
        <p:spPr>
          <a:xfrm>
            <a:off x="5398214" y="7111718"/>
            <a:ext cx="5329368" cy="552061"/>
          </a:xfrm>
          <a:prstGeom prst="parallelogram">
            <a:avLst>
              <a:gd name="adj" fmla="val 137052"/>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1800000" y="4399417"/>
            <a:ext cx="7129368" cy="108012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3600000" y="6031598"/>
            <a:ext cx="7129368" cy="10801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正方形/長方形 18"/>
          <p:cNvSpPr/>
          <p:nvPr userDrawn="1"/>
        </p:nvSpPr>
        <p:spPr>
          <a:xfrm>
            <a:off x="5398214" y="7663780"/>
            <a:ext cx="7129368" cy="108012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2" hasCustomPrompt="1"/>
          </p:nvPr>
        </p:nvSpPr>
        <p:spPr>
          <a:xfrm>
            <a:off x="2222017" y="4579437"/>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4022217" y="6211618"/>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4" hasCustomPrompt="1"/>
          </p:nvPr>
        </p:nvSpPr>
        <p:spPr>
          <a:xfrm>
            <a:off x="5824027" y="7843800"/>
            <a:ext cx="6528067" cy="720080"/>
          </a:xfrm>
        </p:spPr>
        <p:txBody>
          <a:bodyPr anchor="ctr">
            <a:noAutofit/>
          </a:bodyPr>
          <a:lstStyle>
            <a:lvl1pPr algn="r">
              <a:defRPr sz="28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5" hasCustomPrompt="1"/>
          </p:nvPr>
        </p:nvSpPr>
        <p:spPr>
          <a:xfrm>
            <a:off x="7198990" y="2668427"/>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6" hasCustomPrompt="1"/>
          </p:nvPr>
        </p:nvSpPr>
        <p:spPr>
          <a:xfrm>
            <a:off x="12599590" y="7570632"/>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7" hasCustomPrompt="1"/>
          </p:nvPr>
        </p:nvSpPr>
        <p:spPr>
          <a:xfrm>
            <a:off x="8999190" y="4299864"/>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8" hasCustomPrompt="1"/>
          </p:nvPr>
        </p:nvSpPr>
        <p:spPr>
          <a:xfrm>
            <a:off x="10845998" y="5932789"/>
            <a:ext cx="5544616" cy="128414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73039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500"/>
                                        <p:tgtEl>
                                          <p:spTgt spid="6"/>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8">
                                            <p:txEl>
                                              <p:pRg st="0" end="0"/>
                                            </p:txEl>
                                          </p:spTgt>
                                        </p:tgtEl>
                                        <p:attrNameLst>
                                          <p:attrName>style.visibility</p:attrName>
                                        </p:attrNameLst>
                                      </p:cBhvr>
                                      <p:to>
                                        <p:strVal val="visible"/>
                                      </p:to>
                                    </p:set>
                                    <p:animEffect transition="in" filter="wipe(left)">
                                      <p:cBhvr>
                                        <p:cTn id="19" dur="500"/>
                                        <p:tgtEl>
                                          <p:spTgt spid="18">
                                            <p:txEl>
                                              <p:pRg st="0" end="0"/>
                                            </p:txEl>
                                          </p:spTgt>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30">
                                            <p:txEl>
                                              <p:pRg st="0" end="0"/>
                                            </p:txEl>
                                          </p:spTgt>
                                        </p:tgtEl>
                                        <p:attrNameLst>
                                          <p:attrName>style.visibility</p:attrName>
                                        </p:attrNameLst>
                                      </p:cBhvr>
                                      <p:to>
                                        <p:strVal val="visible"/>
                                      </p:to>
                                    </p:set>
                                    <p:animEffect transition="in" filter="wipe(left)">
                                      <p:cBhvr>
                                        <p:cTn id="23" dur="500"/>
                                        <p:tgtEl>
                                          <p:spTgt spid="30">
                                            <p:txEl>
                                              <p:pRg st="0" end="0"/>
                                            </p:txEl>
                                          </p:spTgt>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up)">
                                      <p:cBhvr>
                                        <p:cTn id="27" dur="500"/>
                                        <p:tgtEl>
                                          <p:spTgt spid="12"/>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wipe(left)">
                                      <p:cBhvr>
                                        <p:cTn id="31" dur="500"/>
                                        <p:tgtEl>
                                          <p:spTgt spid="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5">
                                            <p:txEl>
                                              <p:pRg st="0" end="0"/>
                                            </p:txEl>
                                          </p:spTgt>
                                        </p:tgtEl>
                                        <p:attrNameLst>
                                          <p:attrName>style.visibility</p:attrName>
                                        </p:attrNameLst>
                                      </p:cBhvr>
                                      <p:to>
                                        <p:strVal val="visible"/>
                                      </p:to>
                                    </p:set>
                                    <p:animEffect transition="in" filter="wipe(left)">
                                      <p:cBhvr>
                                        <p:cTn id="34" dur="500"/>
                                        <p:tgtEl>
                                          <p:spTgt spid="25">
                                            <p:txEl>
                                              <p:pRg st="0" end="0"/>
                                            </p:txEl>
                                          </p:spTgt>
                                        </p:tgtEl>
                                      </p:cBhvr>
                                    </p:animEffect>
                                  </p:childTnLst>
                                </p:cTn>
                              </p:par>
                            </p:childTnLst>
                          </p:cTn>
                        </p:par>
                        <p:par>
                          <p:cTn id="35" fill="hold">
                            <p:stCondLst>
                              <p:cond delay="3000"/>
                            </p:stCondLst>
                            <p:childTnLst>
                              <p:par>
                                <p:cTn id="36" presetID="22" presetClass="entr" presetSubtype="8" fill="hold" grpId="0" nodeType="afterEffect">
                                  <p:stCondLst>
                                    <p:cond delay="0"/>
                                  </p:stCondLst>
                                  <p:childTnLst>
                                    <p:set>
                                      <p:cBhvr>
                                        <p:cTn id="37" dur="1" fill="hold">
                                          <p:stCondLst>
                                            <p:cond delay="0"/>
                                          </p:stCondLst>
                                        </p:cTn>
                                        <p:tgtEl>
                                          <p:spTgt spid="32">
                                            <p:txEl>
                                              <p:pRg st="0" end="0"/>
                                            </p:txEl>
                                          </p:spTgt>
                                        </p:tgtEl>
                                        <p:attrNameLst>
                                          <p:attrName>style.visibility</p:attrName>
                                        </p:attrNameLst>
                                      </p:cBhvr>
                                      <p:to>
                                        <p:strVal val="visible"/>
                                      </p:to>
                                    </p:set>
                                    <p:animEffect transition="in" filter="wipe(left)">
                                      <p:cBhvr>
                                        <p:cTn id="38" dur="500"/>
                                        <p:tgtEl>
                                          <p:spTgt spid="32">
                                            <p:txEl>
                                              <p:pRg st="0" end="0"/>
                                            </p:txEl>
                                          </p:spTgt>
                                        </p:tgtEl>
                                      </p:cBhvr>
                                    </p:animEffect>
                                  </p:childTnLst>
                                </p:cTn>
                              </p:par>
                            </p:childTnLst>
                          </p:cTn>
                        </p:par>
                        <p:par>
                          <p:cTn id="39" fill="hold">
                            <p:stCondLst>
                              <p:cond delay="3500"/>
                            </p:stCondLst>
                            <p:childTnLst>
                              <p:par>
                                <p:cTn id="40" presetID="22" presetClass="entr" presetSubtype="1" fill="hold" grpId="0"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up)">
                                      <p:cBhvr>
                                        <p:cTn id="42" dur="500"/>
                                        <p:tgtEl>
                                          <p:spTgt spid="22"/>
                                        </p:tgtEl>
                                      </p:cBhvr>
                                    </p:animEffect>
                                  </p:childTnLst>
                                </p:cTn>
                              </p:par>
                            </p:childTnLst>
                          </p:cTn>
                        </p:par>
                        <p:par>
                          <p:cTn id="43" fill="hold">
                            <p:stCondLst>
                              <p:cond delay="4000"/>
                            </p:stCondLst>
                            <p:childTnLst>
                              <p:par>
                                <p:cTn id="44" presetID="22" presetClass="entr" presetSubtype="8"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left)">
                                      <p:cBhvr>
                                        <p:cTn id="46" dur="500"/>
                                        <p:tgtEl>
                                          <p:spTgt spid="10"/>
                                        </p:tgtEl>
                                      </p:cBhvr>
                                    </p:animEffect>
                                  </p:childTnLst>
                                </p:cTn>
                              </p:par>
                              <p:par>
                                <p:cTn id="47" presetID="22" presetClass="entr" presetSubtype="8" fill="hold" grpId="0" nodeType="with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wipe(left)">
                                      <p:cBhvr>
                                        <p:cTn id="49" dur="500"/>
                                        <p:tgtEl>
                                          <p:spTgt spid="27">
                                            <p:txEl>
                                              <p:pRg st="0" end="0"/>
                                            </p:txEl>
                                          </p:spTgt>
                                        </p:tgtEl>
                                      </p:cBhvr>
                                    </p:animEffect>
                                  </p:childTnLst>
                                </p:cTn>
                              </p:par>
                            </p:childTnLst>
                          </p:cTn>
                        </p:par>
                        <p:par>
                          <p:cTn id="50" fill="hold">
                            <p:stCondLst>
                              <p:cond delay="4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500"/>
                                        <p:tgtEl>
                                          <p:spTgt spid="33">
                                            <p:txEl>
                                              <p:pRg st="0" end="0"/>
                                            </p:txEl>
                                          </p:spTgt>
                                        </p:tgtEl>
                                      </p:cBhvr>
                                    </p:animEffect>
                                  </p:childTnLst>
                                </p:cTn>
                              </p:par>
                            </p:childTnLst>
                          </p:cTn>
                        </p:par>
                        <p:par>
                          <p:cTn id="54" fill="hold">
                            <p:stCondLst>
                              <p:cond delay="5000"/>
                            </p:stCondLst>
                            <p:childTnLst>
                              <p:par>
                                <p:cTn id="55" presetID="22" presetClass="entr" presetSubtype="1"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up)">
                                      <p:cBhvr>
                                        <p:cTn id="57" dur="500"/>
                                        <p:tgtEl>
                                          <p:spTgt spid="23"/>
                                        </p:tgtEl>
                                      </p:cBhvr>
                                    </p:animEffect>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wipe(left)">
                                      <p:cBhvr>
                                        <p:cTn id="61" dur="500"/>
                                        <p:tgtEl>
                                          <p:spTgt spid="1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29">
                                            <p:txEl>
                                              <p:pRg st="0" end="0"/>
                                            </p:txEl>
                                          </p:spTgt>
                                        </p:tgtEl>
                                        <p:attrNameLst>
                                          <p:attrName>style.visibility</p:attrName>
                                        </p:attrNameLst>
                                      </p:cBhvr>
                                      <p:to>
                                        <p:strVal val="visible"/>
                                      </p:to>
                                    </p:set>
                                    <p:animEffect transition="in" filter="wipe(left)">
                                      <p:cBhvr>
                                        <p:cTn id="64" dur="500"/>
                                        <p:tgtEl>
                                          <p:spTgt spid="29">
                                            <p:txEl>
                                              <p:pRg st="0" end="0"/>
                                            </p:txEl>
                                          </p:spTgt>
                                        </p:tgtEl>
                                      </p:cBhvr>
                                    </p:animEffect>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31">
                                            <p:txEl>
                                              <p:pRg st="0" end="0"/>
                                            </p:txEl>
                                          </p:spTgt>
                                        </p:tgtEl>
                                        <p:attrNameLst>
                                          <p:attrName>style.visibility</p:attrName>
                                        </p:attrNameLst>
                                      </p:cBhvr>
                                      <p:to>
                                        <p:strVal val="visible"/>
                                      </p:to>
                                    </p:set>
                                    <p:animEffect transition="in" filter="wipe(left)">
                                      <p:cBhvr>
                                        <p:cTn id="68" dur="500"/>
                                        <p:tgtEl>
                                          <p:spTgt spid="3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tmplLst>
          <p:tmpl lvl="1">
            <p:tnLst>
              <p:par>
                <p:cTn presetID="22" presetClass="entr" presetSubtype="8"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6" grpId="0" animBg="1"/>
      <p:bldP spid="12" grpId="0" animBg="1"/>
      <p:bldP spid="18" grpId="0" build="p">
        <p:tmplLst>
          <p:tmpl lvl="1">
            <p:tnLst>
              <p:par>
                <p:cTn presetID="22" presetClass="entr" presetSubtype="8"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2" grpId="0" animBg="1"/>
      <p:bldP spid="23" grpId="0" animBg="1"/>
      <p:bldP spid="9" grpId="0" animBg="1"/>
      <p:bldP spid="10" grpId="0" animBg="1"/>
      <p:bldP spid="19" grpId="0" animBg="1"/>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7" grpId="0" build="p">
        <p:tmplLst>
          <p:tmpl lvl="1">
            <p:tnLst>
              <p:par>
                <p:cTn presetID="22" presetClass="entr" presetSubtype="8"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9" grpId="0" build="p">
        <p:tmplLst>
          <p:tmpl lvl="1">
            <p:tnLst>
              <p:par>
                <p:cTn presetID="22" presetClass="entr" presetSubtype="8"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build="p">
        <p:tmplLst>
          <p:tmpl lvl="1">
            <p:tnLst>
              <p:par>
                <p:cTn presetID="22" presetClass="entr" presetSubtype="8" fill="hold" nodeType="afterEffect">
                  <p:stCondLst>
                    <p:cond delay="0"/>
                  </p:stCondLst>
                  <p:childTnLst>
                    <p:set>
                      <p:cBhvr>
                        <p:cTn dur="1" fill="hold">
                          <p:stCondLst>
                            <p:cond delay="0"/>
                          </p:stCondLst>
                        </p:cTn>
                        <p:tgtEl>
                          <p:spTgt spid="30"/>
                        </p:tgtEl>
                        <p:attrNameLst>
                          <p:attrName>style.visibility</p:attrName>
                        </p:attrNameLst>
                      </p:cBhvr>
                      <p:to>
                        <p:strVal val="visible"/>
                      </p:to>
                    </p:set>
                    <p:animEffect transition="in" filter="wipe(left)">
                      <p:cBhvr>
                        <p:cTn dur="500"/>
                        <p:tgtEl>
                          <p:spTgt spid="30"/>
                        </p:tgtEl>
                      </p:cBhvr>
                    </p:animEffect>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50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1.xml"/><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 Type="http://schemas.openxmlformats.org/officeDocument/2006/relationships/slideLayout" Target="../slideLayouts/slideLayout46.xml"/><Relationship Id="rId21" Type="http://schemas.openxmlformats.org/officeDocument/2006/relationships/slideLayout" Target="../slideLayouts/slideLayout64.xml"/><Relationship Id="rId7" Type="http://schemas.openxmlformats.org/officeDocument/2006/relationships/slideLayout" Target="../slideLayouts/slideLayout50.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theme" Target="../theme/theme2.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theme" Target="../theme/theme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8" Type="http://schemas.openxmlformats.org/officeDocument/2006/relationships/slideLayout" Target="../slideLayouts/slideLayout7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7F7F7"/>
        </a:solidFill>
        <a:effectLst/>
      </p:bgPr>
    </p:bg>
    <p:spTree>
      <p:nvGrpSpPr>
        <p:cNvPr id="1" name=""/>
        <p:cNvGrpSpPr/>
        <p:nvPr/>
      </p:nvGrpSpPr>
      <p:grpSpPr>
        <a:xfrm>
          <a:off x="0" y="0"/>
          <a:ext cx="0" cy="0"/>
          <a:chOff x="0" y="0"/>
          <a:chExt cx="0" cy="0"/>
        </a:xfrm>
      </p:grpSpPr>
      <p:sp>
        <p:nvSpPr>
          <p:cNvPr id="15" name="正方形/長方形 1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プレースホルダー 1"/>
          <p:cNvSpPr>
            <a:spLocks noGrp="1"/>
          </p:cNvSpPr>
          <p:nvPr>
            <p:ph type="title"/>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5"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3" name="円/楕円 12"/>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円/楕円 18"/>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105312062"/>
      </p:ext>
    </p:extLst>
  </p:cSld>
  <p:clrMap bg1="lt1" tx1="dk1" bg2="lt2" tx2="dk2" accent1="accent1" accent2="accent2" accent3="accent3" accent4="accent4" accent5="accent5" accent6="accent6" hlink="hlink" folHlink="folHlink"/>
  <p:sldLayoutIdLst>
    <p:sldLayoutId id="2147483659" r:id="rId1"/>
    <p:sldLayoutId id="2147483748" r:id="rId2"/>
    <p:sldLayoutId id="2147483675" r:id="rId3"/>
    <p:sldLayoutId id="2147483751" r:id="rId4"/>
    <p:sldLayoutId id="2147483676" r:id="rId5"/>
    <p:sldLayoutId id="2147483773" r:id="rId6"/>
    <p:sldLayoutId id="2147483752" r:id="rId7"/>
    <p:sldLayoutId id="2147483706" r:id="rId8"/>
    <p:sldLayoutId id="2147483660" r:id="rId9"/>
    <p:sldLayoutId id="2147483704" r:id="rId10"/>
    <p:sldLayoutId id="2147483671" r:id="rId11"/>
    <p:sldLayoutId id="2147483718" r:id="rId12"/>
    <p:sldLayoutId id="2147483680" r:id="rId13"/>
    <p:sldLayoutId id="2147483757" r:id="rId14"/>
    <p:sldLayoutId id="2147483691" r:id="rId15"/>
    <p:sldLayoutId id="2147483702" r:id="rId16"/>
    <p:sldLayoutId id="2147483750" r:id="rId17"/>
    <p:sldLayoutId id="2147483684" r:id="rId18"/>
    <p:sldLayoutId id="2147483749" r:id="rId19"/>
    <p:sldLayoutId id="2147483686" r:id="rId20"/>
    <p:sldLayoutId id="2147483689" r:id="rId21"/>
    <p:sldLayoutId id="2147483690" r:id="rId22"/>
    <p:sldLayoutId id="2147483682" r:id="rId23"/>
    <p:sldLayoutId id="2147483705" r:id="rId24"/>
    <p:sldLayoutId id="2147483710" r:id="rId25"/>
    <p:sldLayoutId id="2147483712" r:id="rId26"/>
    <p:sldLayoutId id="2147483713" r:id="rId27"/>
    <p:sldLayoutId id="2147483716" r:id="rId28"/>
    <p:sldLayoutId id="2147483715" r:id="rId29"/>
    <p:sldLayoutId id="2147483735" r:id="rId30"/>
    <p:sldLayoutId id="2147483719" r:id="rId31"/>
    <p:sldLayoutId id="2147483725" r:id="rId32"/>
    <p:sldLayoutId id="2147483726" r:id="rId33"/>
    <p:sldLayoutId id="2147483727" r:id="rId34"/>
    <p:sldLayoutId id="2147483728" r:id="rId35"/>
    <p:sldLayoutId id="2147483734" r:id="rId36"/>
    <p:sldLayoutId id="2147483753" r:id="rId37"/>
    <p:sldLayoutId id="2147483756" r:id="rId38"/>
    <p:sldLayoutId id="2147483758" r:id="rId39"/>
    <p:sldLayoutId id="2147483693" r:id="rId40"/>
    <p:sldLayoutId id="2147483714" r:id="rId41"/>
    <p:sldLayoutId id="2147483775" r:id="rId42"/>
    <p:sldLayoutId id="2147483787" r:id="rId43"/>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400"/>
                                        <p:tgtEl>
                                          <p:spTgt spid="14"/>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additive="base">
                                        <p:cTn id="10" dur="400" fill="hold"/>
                                        <p:tgtEl>
                                          <p:spTgt spid="14"/>
                                        </p:tgtEl>
                                        <p:attrNameLst>
                                          <p:attrName>ppt_x</p:attrName>
                                        </p:attrNameLst>
                                      </p:cBhvr>
                                      <p:tavLst>
                                        <p:tav tm="0">
                                          <p:val>
                                            <p:strVal val="0-#ppt_w/2"/>
                                          </p:val>
                                        </p:tav>
                                        <p:tav tm="100000">
                                          <p:val>
                                            <p:strVal val="#ppt_x"/>
                                          </p:val>
                                        </p:tav>
                                      </p:tavLst>
                                    </p:anim>
                                    <p:anim calcmode="lin" valueType="num">
                                      <p:cBhvr additive="base">
                                        <p:cTn id="11" dur="400" fill="hold"/>
                                        <p:tgtEl>
                                          <p:spTgt spid="14"/>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400"/>
                                        <p:tgtEl>
                                          <p:spTgt spid="18"/>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400" fill="hold"/>
                                        <p:tgtEl>
                                          <p:spTgt spid="18"/>
                                        </p:tgtEl>
                                        <p:attrNameLst>
                                          <p:attrName>ppt_x</p:attrName>
                                        </p:attrNameLst>
                                      </p:cBhvr>
                                      <p:tavLst>
                                        <p:tav tm="0">
                                          <p:val>
                                            <p:strVal val="0-#ppt_w/2"/>
                                          </p:val>
                                        </p:tav>
                                        <p:tav tm="100000">
                                          <p:val>
                                            <p:strVal val="#ppt_x"/>
                                          </p:val>
                                        </p:tav>
                                      </p:tavLst>
                                    </p:anim>
                                    <p:anim calcmode="lin" valueType="num">
                                      <p:cBhvr additive="base">
                                        <p:cTn id="18" dur="400" fill="hold"/>
                                        <p:tgtEl>
                                          <p:spTgt spid="18"/>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400"/>
                                        <p:tgtEl>
                                          <p:spTgt spid="19"/>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400" fill="hold"/>
                                        <p:tgtEl>
                                          <p:spTgt spid="19"/>
                                        </p:tgtEl>
                                        <p:attrNameLst>
                                          <p:attrName>ppt_x</p:attrName>
                                        </p:attrNameLst>
                                      </p:cBhvr>
                                      <p:tavLst>
                                        <p:tav tm="0">
                                          <p:val>
                                            <p:strVal val="0-#ppt_w/2"/>
                                          </p:val>
                                        </p:tav>
                                        <p:tav tm="100000">
                                          <p:val>
                                            <p:strVal val="#ppt_x"/>
                                          </p:val>
                                        </p:tav>
                                      </p:tavLst>
                                    </p:anim>
                                    <p:anim calcmode="lin" valueType="num">
                                      <p:cBhvr additive="base">
                                        <p:cTn id="25" dur="400" fill="hold"/>
                                        <p:tgtEl>
                                          <p:spTgt spid="19"/>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400"/>
                                        <p:tgtEl>
                                          <p:spTgt spid="13"/>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400" fill="hold"/>
                                        <p:tgtEl>
                                          <p:spTgt spid="13"/>
                                        </p:tgtEl>
                                        <p:attrNameLst>
                                          <p:attrName>ppt_x</p:attrName>
                                        </p:attrNameLst>
                                      </p:cBhvr>
                                      <p:tavLst>
                                        <p:tav tm="0">
                                          <p:val>
                                            <p:strVal val="0-#ppt_w/2"/>
                                          </p:val>
                                        </p:tav>
                                        <p:tav tm="100000">
                                          <p:val>
                                            <p:strVal val="#ppt_x"/>
                                          </p:val>
                                        </p:tav>
                                      </p:tavLst>
                                    </p:anim>
                                    <p:anim calcmode="lin" valueType="num">
                                      <p:cBhvr additive="base">
                                        <p:cTn id="32" dur="400" fill="hold"/>
                                        <p:tgtEl>
                                          <p:spTgt spid="13"/>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40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400"/>
                                        <p:tgtEl>
                                          <p:spTgt spid="23"/>
                                        </p:tgtEl>
                                      </p:cBhvr>
                                    </p:animEffect>
                                  </p:childTnLst>
                                </p:cTn>
                              </p:par>
                              <p:par>
                                <p:cTn id="36" presetID="2" presetClass="entr" presetSubtype="6" decel="100000" fill="hold" grpId="1" nodeType="withEffect">
                                  <p:stCondLst>
                                    <p:cond delay="40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400" fill="hold"/>
                                        <p:tgtEl>
                                          <p:spTgt spid="23"/>
                                        </p:tgtEl>
                                        <p:attrNameLst>
                                          <p:attrName>ppt_x</p:attrName>
                                        </p:attrNameLst>
                                      </p:cBhvr>
                                      <p:tavLst>
                                        <p:tav tm="0">
                                          <p:val>
                                            <p:strVal val="1+#ppt_w/2"/>
                                          </p:val>
                                        </p:tav>
                                        <p:tav tm="100000">
                                          <p:val>
                                            <p:strVal val="#ppt_x"/>
                                          </p:val>
                                        </p:tav>
                                      </p:tavLst>
                                    </p:anim>
                                    <p:anim calcmode="lin" valueType="num">
                                      <p:cBhvr additive="base">
                                        <p:cTn id="39" dur="400" fill="hold"/>
                                        <p:tgtEl>
                                          <p:spTgt spid="23"/>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5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400"/>
                                        <p:tgtEl>
                                          <p:spTgt spid="20"/>
                                        </p:tgtEl>
                                      </p:cBhvr>
                                    </p:animEffect>
                                  </p:childTnLst>
                                </p:cTn>
                              </p:par>
                              <p:par>
                                <p:cTn id="43" presetID="2" presetClass="entr" presetSubtype="6" decel="100000" fill="hold" grpId="1" nodeType="withEffect">
                                  <p:stCondLst>
                                    <p:cond delay="5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400" fill="hold"/>
                                        <p:tgtEl>
                                          <p:spTgt spid="20"/>
                                        </p:tgtEl>
                                        <p:attrNameLst>
                                          <p:attrName>ppt_x</p:attrName>
                                        </p:attrNameLst>
                                      </p:cBhvr>
                                      <p:tavLst>
                                        <p:tav tm="0">
                                          <p:val>
                                            <p:strVal val="1+#ppt_w/2"/>
                                          </p:val>
                                        </p:tav>
                                        <p:tav tm="100000">
                                          <p:val>
                                            <p:strVal val="#ppt_x"/>
                                          </p:val>
                                        </p:tav>
                                      </p:tavLst>
                                    </p:anim>
                                    <p:anim calcmode="lin" valueType="num">
                                      <p:cBhvr additive="base">
                                        <p:cTn id="46" dur="400" fill="hold"/>
                                        <p:tgtEl>
                                          <p:spTgt spid="20"/>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70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400"/>
                                        <p:tgtEl>
                                          <p:spTgt spid="21"/>
                                        </p:tgtEl>
                                      </p:cBhvr>
                                    </p:animEffect>
                                  </p:childTnLst>
                                </p:cTn>
                              </p:par>
                              <p:par>
                                <p:cTn id="50" presetID="2" presetClass="entr" presetSubtype="6" decel="100000" fill="hold" grpId="1" nodeType="withEffect">
                                  <p:stCondLst>
                                    <p:cond delay="700"/>
                                  </p:stCondLst>
                                  <p:childTnLst>
                                    <p:set>
                                      <p:cBhvr>
                                        <p:cTn id="51" dur="1" fill="hold">
                                          <p:stCondLst>
                                            <p:cond delay="0"/>
                                          </p:stCondLst>
                                        </p:cTn>
                                        <p:tgtEl>
                                          <p:spTgt spid="21"/>
                                        </p:tgtEl>
                                        <p:attrNameLst>
                                          <p:attrName>style.visibility</p:attrName>
                                        </p:attrNameLst>
                                      </p:cBhvr>
                                      <p:to>
                                        <p:strVal val="visible"/>
                                      </p:to>
                                    </p:set>
                                    <p:anim calcmode="lin" valueType="num">
                                      <p:cBhvr additive="base">
                                        <p:cTn id="52" dur="400" fill="hold"/>
                                        <p:tgtEl>
                                          <p:spTgt spid="21"/>
                                        </p:tgtEl>
                                        <p:attrNameLst>
                                          <p:attrName>ppt_x</p:attrName>
                                        </p:attrNameLst>
                                      </p:cBhvr>
                                      <p:tavLst>
                                        <p:tav tm="0">
                                          <p:val>
                                            <p:strVal val="1+#ppt_w/2"/>
                                          </p:val>
                                        </p:tav>
                                        <p:tav tm="100000">
                                          <p:val>
                                            <p:strVal val="#ppt_x"/>
                                          </p:val>
                                        </p:tav>
                                      </p:tavLst>
                                    </p:anim>
                                    <p:anim calcmode="lin" valueType="num">
                                      <p:cBhvr additive="base">
                                        <p:cTn id="53" dur="400" fill="hold"/>
                                        <p:tgtEl>
                                          <p:spTgt spid="21"/>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1000"/>
                                  </p:stCondLst>
                                  <p:childTnLst>
                                    <p:set>
                                      <p:cBhvr>
                                        <p:cTn id="55" dur="1" fill="hold">
                                          <p:stCondLst>
                                            <p:cond delay="0"/>
                                          </p:stCondLst>
                                        </p:cTn>
                                        <p:tgtEl>
                                          <p:spTgt spid="6"/>
                                        </p:tgtEl>
                                        <p:attrNameLst>
                                          <p:attrName>style.visibility</p:attrName>
                                        </p:attrNameLst>
                                      </p:cBhvr>
                                      <p:to>
                                        <p:strVal val="visible"/>
                                      </p:to>
                                    </p:set>
                                    <p:animEffect transition="in" filter="fade">
                                      <p:cBhvr>
                                        <p:cTn id="56" dur="500"/>
                                        <p:tgtEl>
                                          <p:spTgt spid="6"/>
                                        </p:tgtEl>
                                      </p:cBhvr>
                                    </p:animEffect>
                                  </p:childTnLst>
                                </p:cTn>
                              </p:par>
                              <p:par>
                                <p:cTn id="57" presetID="10" presetClass="entr" presetSubtype="0" fill="hold" grpId="0" nodeType="withEffect">
                                  <p:stCondLst>
                                    <p:cond delay="1000"/>
                                  </p:stCondLst>
                                  <p:childTnLst>
                                    <p:set>
                                      <p:cBhvr>
                                        <p:cTn id="58" dur="1" fill="hold">
                                          <p:stCondLst>
                                            <p:cond delay="0"/>
                                          </p:stCondLst>
                                        </p:cTn>
                                        <p:tgtEl>
                                          <p:spTgt spid="5"/>
                                        </p:tgtEl>
                                        <p:attrNameLst>
                                          <p:attrName>style.visibility</p:attrName>
                                        </p:attrNameLst>
                                      </p:cBhvr>
                                      <p:to>
                                        <p:strVal val="visible"/>
                                      </p:to>
                                    </p:set>
                                    <p:animEffect transition="in" filter="fade">
                                      <p:cBhvr>
                                        <p:cTn id="59" dur="500"/>
                                        <p:tgtEl>
                                          <p:spTgt spid="5"/>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2"/>
                                        </p:tgtEl>
                                        <p:attrNameLst>
                                          <p:attrName>style.visibility</p:attrName>
                                        </p:attrNameLst>
                                      </p:cBhvr>
                                      <p:to>
                                        <p:strVal val="visible"/>
                                      </p:to>
                                    </p:set>
                                    <p:anim calcmode="lin" valueType="num">
                                      <p:cBhvr additive="base">
                                        <p:cTn id="62" dur="500" fill="hold"/>
                                        <p:tgtEl>
                                          <p:spTgt spid="2"/>
                                        </p:tgtEl>
                                        <p:attrNameLst>
                                          <p:attrName>ppt_x</p:attrName>
                                        </p:attrNameLst>
                                      </p:cBhvr>
                                      <p:tavLst>
                                        <p:tav tm="0">
                                          <p:val>
                                            <p:strVal val="#ppt_x"/>
                                          </p:val>
                                        </p:tav>
                                        <p:tav tm="100000">
                                          <p:val>
                                            <p:strVal val="#ppt_x"/>
                                          </p:val>
                                        </p:tav>
                                      </p:tavLst>
                                    </p:anim>
                                    <p:anim calcmode="lin" valueType="num">
                                      <p:cBhvr additive="base">
                                        <p:cTn id="63" dur="500" fill="hold"/>
                                        <p:tgtEl>
                                          <p:spTgt spid="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3" grpId="0" animBg="1"/>
      <p:bldP spid="13" grpId="1" animBg="1"/>
      <p:bldP spid="14" grpId="0" animBg="1"/>
      <p:bldP spid="14" grpId="1" animBg="1"/>
      <p:bldP spid="18" grpId="0" animBg="1"/>
      <p:bldP spid="18" grpId="1" animBg="1"/>
      <p:bldP spid="19" grpId="0" animBg="1"/>
      <p:bldP spid="19" grpId="1" animBg="1"/>
      <p:bldP spid="21" grpId="0" animBg="1"/>
      <p:bldP spid="21" grpId="1" animBg="1"/>
      <p:bldP spid="23" grpId="0" animBg="1"/>
      <p:bldP spid="23" grpId="1" animBg="1"/>
      <p:bldP spid="20" grpId="0" animBg="1"/>
      <p:bldP spid="20" grpId="1" animBg="1"/>
      <p:bldP spid="6"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Route 159 UltraLight" pitchFamily="50" charset="0"/>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r>
              <a:rPr lang="en-US" altLang="ja-JP" dirty="0"/>
              <a:t>The Power of PowerPoint | thepopp.com</a:t>
            </a:r>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 id="2147483776" r:id="rId24"/>
    <p:sldLayoutId id="2147483777" r:id="rId25"/>
    <p:sldLayoutId id="2147483779" r:id="rId26"/>
    <p:sldLayoutId id="2147483780" r:id="rId27"/>
    <p:sldLayoutId id="2147483781" r:id="rId28"/>
    <p:sldLayoutId id="2147483782" r:id="rId29"/>
    <p:sldLayoutId id="2147483783" r:id="rId30"/>
    <p:sldLayoutId id="2147483784" r:id="rId31"/>
    <p:sldLayoutId id="2147483788" r:id="rId32"/>
  </p:sldLayoutIdLst>
  <p:hf hd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72.xml"/><Relationship Id="rId5" Type="http://schemas.openxmlformats.org/officeDocument/2006/relationships/image" Target="../media/image16.png"/><Relationship Id="rId4"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10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0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0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102.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01.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74.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86.xm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86.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89.xml"/></Relationships>
</file>

<file path=ppt/slides/_rels/slide2.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xml"/><Relationship Id="rId1" Type="http://schemas.openxmlformats.org/officeDocument/2006/relationships/slideLayout" Target="../slideLayouts/slideLayout94.xml"/><Relationship Id="rId5" Type="http://schemas.openxmlformats.org/officeDocument/2006/relationships/image" Target="../media/image18.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0.xml"/><Relationship Id="rId1" Type="http://schemas.openxmlformats.org/officeDocument/2006/relationships/slideLayout" Target="../slideLayouts/slideLayout75.xml"/><Relationship Id="rId4" Type="http://schemas.openxmlformats.org/officeDocument/2006/relationships/image" Target="../media/image39.png"/></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1.xml"/><Relationship Id="rId1" Type="http://schemas.openxmlformats.org/officeDocument/2006/relationships/slideLayout" Target="../slideLayouts/slideLayout79.xml"/><Relationship Id="rId6" Type="http://schemas.openxmlformats.org/officeDocument/2006/relationships/image" Target="../media/image43.png"/><Relationship Id="rId5" Type="http://schemas.openxmlformats.org/officeDocument/2006/relationships/image" Target="../media/image42.png"/><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83.xml"/><Relationship Id="rId5" Type="http://schemas.openxmlformats.org/officeDocument/2006/relationships/image" Target="../media/image50.png"/><Relationship Id="rId4" Type="http://schemas.openxmlformats.org/officeDocument/2006/relationships/image" Target="../media/image49.jpg"/></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7.xml"/></Relationships>
</file>

<file path=ppt/slides/_rels/slide27.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8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2.xml"/></Relationships>
</file>

<file path=ppt/slides/_rels/slide4.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4.xml"/><Relationship Id="rId1" Type="http://schemas.openxmlformats.org/officeDocument/2006/relationships/slideLayout" Target="../slideLayouts/slideLayout43.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2.xml"/></Relationships>
</file>

<file path=ppt/slides/_rels/slide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75.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7.xml"/><Relationship Id="rId1" Type="http://schemas.openxmlformats.org/officeDocument/2006/relationships/slideLayout" Target="../slideLayouts/slideLayout95.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0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サブタイトル 7"/>
          <p:cNvSpPr>
            <a:spLocks noGrp="1"/>
          </p:cNvSpPr>
          <p:nvPr>
            <p:ph type="subTitle" idx="1"/>
          </p:nvPr>
        </p:nvSpPr>
        <p:spPr>
          <a:xfrm>
            <a:off x="1366342" y="8335372"/>
            <a:ext cx="15553728" cy="1512168"/>
          </a:xfrm>
        </p:spPr>
        <p:txBody>
          <a:bodyPr/>
          <a:lstStyle/>
          <a:p>
            <a:r>
              <a:rPr lang="fr-FR" sz="6600" b="1" dirty="0">
                <a:solidFill>
                  <a:srgbClr val="00B0F0"/>
                </a:solidFill>
                <a:cs typeface="Arial" charset="0"/>
              </a:rPr>
              <a:t>Projet de Fin d’ Études</a:t>
            </a:r>
            <a:endParaRPr lang="fr-FR" sz="6600" b="1" dirty="0">
              <a:solidFill>
                <a:srgbClr val="00B0F0"/>
              </a:solidFill>
            </a:endParaRPr>
          </a:p>
          <a:p>
            <a:endParaRPr kumimoji="1" lang="ja-JP" altLang="en-US" dirty="0"/>
          </a:p>
        </p:txBody>
      </p:sp>
      <p:pic>
        <p:nvPicPr>
          <p:cNvPr id="5" name="Image 4">
            <a:extLst>
              <a:ext uri="{FF2B5EF4-FFF2-40B4-BE49-F238E27FC236}">
                <a16:creationId xmlns:a16="http://schemas.microsoft.com/office/drawing/2014/main" id="{1EBC81B8-AF52-45A2-8B9A-620AA02791A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5447" y="3033326"/>
            <a:ext cx="7435516" cy="4884821"/>
          </a:xfrm>
          <a:prstGeom prst="rect">
            <a:avLst/>
          </a:prstGeom>
        </p:spPr>
      </p:pic>
      <p:pic>
        <p:nvPicPr>
          <p:cNvPr id="14" name="Image 13">
            <a:extLst>
              <a:ext uri="{FF2B5EF4-FFF2-40B4-BE49-F238E27FC236}">
                <a16:creationId xmlns:a16="http://schemas.microsoft.com/office/drawing/2014/main" id="{AE81AA4A-DF9C-4207-948C-5F83A91EC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7002" y="0"/>
            <a:ext cx="2833439" cy="2833439"/>
          </a:xfrm>
          <a:prstGeom prst="rect">
            <a:avLst/>
          </a:prstGeom>
        </p:spPr>
      </p:pic>
      <p:pic>
        <p:nvPicPr>
          <p:cNvPr id="16" name="Image 15">
            <a:extLst>
              <a:ext uri="{FF2B5EF4-FFF2-40B4-BE49-F238E27FC236}">
                <a16:creationId xmlns:a16="http://schemas.microsoft.com/office/drawing/2014/main" id="{8D120C9A-9822-450C-8756-8A3CA53AC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52" y="0"/>
            <a:ext cx="2340779" cy="2908240"/>
          </a:xfrm>
          <a:prstGeom prst="rect">
            <a:avLst/>
          </a:prstGeom>
        </p:spPr>
      </p:pic>
      <p:sp>
        <p:nvSpPr>
          <p:cNvPr id="19" name="Rectangle 2">
            <a:extLst>
              <a:ext uri="{FF2B5EF4-FFF2-40B4-BE49-F238E27FC236}">
                <a16:creationId xmlns:a16="http://schemas.microsoft.com/office/drawing/2014/main" id="{B96F661E-D826-4396-B30C-161FD1B1102F}"/>
              </a:ext>
            </a:extLst>
          </p:cNvPr>
          <p:cNvSpPr>
            <a:spLocks noChangeArrowheads="1"/>
          </p:cNvSpPr>
          <p:nvPr/>
        </p:nvSpPr>
        <p:spPr bwMode="auto">
          <a:xfrm>
            <a:off x="-1" y="187794"/>
            <a:ext cx="1828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20" name="Rectangle 3">
            <a:extLst>
              <a:ext uri="{FF2B5EF4-FFF2-40B4-BE49-F238E27FC236}">
                <a16:creationId xmlns:a16="http://schemas.microsoft.com/office/drawing/2014/main" id="{A25E3203-12EF-496A-AC88-02E05444671A}"/>
              </a:ext>
            </a:extLst>
          </p:cNvPr>
          <p:cNvSpPr>
            <a:spLocks noChangeArrowheads="1"/>
          </p:cNvSpPr>
          <p:nvPr/>
        </p:nvSpPr>
        <p:spPr bwMode="auto">
          <a:xfrm>
            <a:off x="3275725" y="30778"/>
            <a:ext cx="1116530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ctr" defTabSz="914400" rtl="0" eaLnBrk="0" fontAlgn="base" latinLnBrk="0" hangingPunct="0">
              <a:lnSpc>
                <a:spcPct val="100000"/>
              </a:lnSpc>
              <a:spcBef>
                <a:spcPct val="0"/>
              </a:spcBef>
              <a:spcAft>
                <a:spcPct val="0"/>
              </a:spcAft>
              <a:buClrTx/>
              <a:buSzTx/>
              <a:buFontTx/>
              <a:buNone/>
              <a:tabLst/>
            </a:pPr>
            <a:r>
              <a:rPr kumimoji="0" lang="fr-FR" altLang="fr-FR" sz="4400" b="1" i="1" u="sng" strike="noStrike" cap="none" normalizeH="0" baseline="0" dirty="0">
                <a:ln>
                  <a:noFill/>
                </a:ln>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Universit</a:t>
            </a:r>
            <a:r>
              <a:rPr kumimoji="0" lang="fr-FR" altLang="fr-FR" sz="4400" b="1" i="1" u="sng" strike="noStrike" cap="none" normalizeH="0" baseline="0" dirty="0">
                <a:ln>
                  <a:noFill/>
                </a:ln>
                <a:solidFill>
                  <a:schemeClr val="tx1">
                    <a:lumMod val="75000"/>
                    <a:lumOff val="25000"/>
                  </a:schemeClr>
                </a:solidFill>
                <a:effectLst/>
                <a:latin typeface="Corbel" panose="020B0503020204020204" pitchFamily="34" charset="0"/>
                <a:ea typeface="Times New Roman" panose="02020603050405020304" pitchFamily="18" charset="0"/>
                <a:cs typeface="Times New Roman" panose="02020603050405020304" pitchFamily="18" charset="0"/>
              </a:rPr>
              <a:t>é</a:t>
            </a:r>
            <a:r>
              <a:rPr kumimoji="0" lang="fr-FR" altLang="fr-FR" sz="4400" b="1" i="1" u="sng" strike="noStrike" cap="none" normalizeH="0" baseline="0" dirty="0">
                <a:ln>
                  <a:noFill/>
                </a:ln>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Sidi Mohamed Ben Abdellah</a:t>
            </a:r>
            <a:endParaRPr kumimoji="0" lang="fr-FR" altLang="fr-FR" sz="4000" b="0" i="0" u="sng" strike="noStrike" cap="none" normalizeH="0" baseline="0" dirty="0">
              <a:ln>
                <a:noFill/>
              </a:ln>
              <a:solidFill>
                <a:schemeClr val="tx1">
                  <a:lumMod val="75000"/>
                  <a:lumOff val="25000"/>
                </a:schemeClr>
              </a:solidFill>
              <a:effectLst/>
            </a:endParaRPr>
          </a:p>
          <a:p>
            <a:pPr lvl="0" algn="ctr" defTabSz="914400"/>
            <a:r>
              <a:rPr kumimoji="0" lang="fr-FR" altLang="fr-FR" sz="4400" b="1" dirty="0">
                <a:solidFill>
                  <a:schemeClr val="tx1">
                    <a:lumMod val="75000"/>
                    <a:lumOff val="25000"/>
                  </a:schemeClr>
                </a:solidFill>
                <a:ea typeface="Times New Roman" panose="02020603050405020304" pitchFamily="18" charset="0"/>
                <a:cs typeface="Times New Roman" panose="02020603050405020304" pitchFamily="18" charset="0"/>
              </a:rPr>
              <a:t>Faculté des Sciences </a:t>
            </a:r>
            <a:r>
              <a:rPr lang="en-US" altLang="ja-JP" sz="4400" b="1" dirty="0">
                <a:solidFill>
                  <a:schemeClr val="accent1"/>
                </a:solidFill>
                <a:latin typeface="Route 159 Bold" pitchFamily="50" charset="0"/>
              </a:rPr>
              <a:t>DHAR EL-MEHRAZ</a:t>
            </a:r>
          </a:p>
          <a:p>
            <a:pPr lvl="0" algn="ctr" defTabSz="914400"/>
            <a:r>
              <a:rPr kumimoji="0" lang="fr-FR" altLang="fr-FR" sz="3600" b="1" i="1" strike="noStrike" cap="none" normalizeH="0" baseline="0" dirty="0">
                <a:ln>
                  <a:noFill/>
                </a:ln>
                <a:solidFill>
                  <a:schemeClr val="tx1">
                    <a:lumMod val="75000"/>
                    <a:lumOff val="25000"/>
                  </a:schemeClr>
                </a:solidFill>
                <a:effectLst/>
                <a:ea typeface="Times New Roman" panose="02020603050405020304" pitchFamily="18" charset="0"/>
                <a:cs typeface="Arial" panose="020B0604020202020204" pitchFamily="34" charset="0"/>
              </a:rPr>
              <a:t>FÉS</a:t>
            </a:r>
            <a:endParaRPr kumimoji="0" lang="fr-FR" altLang="fr-FR" sz="4000" b="0" i="0" strike="noStrike" cap="none" normalizeH="0" baseline="0" dirty="0">
              <a:ln>
                <a:noFill/>
              </a:ln>
              <a:solidFill>
                <a:schemeClr val="tx1">
                  <a:lumMod val="75000"/>
                  <a:lumOff val="25000"/>
                </a:schemeClr>
              </a:solidFill>
              <a:effectLst/>
              <a:cs typeface="Arial" panose="020B0604020202020204" pitchFamily="34" charset="0"/>
            </a:endParaRPr>
          </a:p>
          <a:p>
            <a:pPr marL="0" marR="0" lvl="0" indent="449263" algn="ctr" defTabSz="914400" rtl="0" eaLnBrk="0" fontAlgn="base" latinLnBrk="0" hangingPunct="0">
              <a:lnSpc>
                <a:spcPct val="100000"/>
              </a:lnSpc>
              <a:spcBef>
                <a:spcPct val="0"/>
              </a:spcBef>
              <a:spcAft>
                <a:spcPct val="0"/>
              </a:spcAft>
              <a:buClrTx/>
              <a:buSzTx/>
              <a:buFontTx/>
              <a:buNone/>
              <a:tabLst/>
            </a:pPr>
            <a:r>
              <a:rPr kumimoji="0" lang="fr-FR" altLang="fr-FR" sz="3600" b="1" i="0" u="sng" strike="noStrike" cap="none" normalizeH="0" baseline="0" dirty="0">
                <a:ln>
                  <a:noFill/>
                </a:ln>
                <a:solidFill>
                  <a:schemeClr val="tx1">
                    <a:lumMod val="75000"/>
                    <a:lumOff val="25000"/>
                  </a:schemeClr>
                </a:solidFill>
                <a:effectLst/>
                <a:ea typeface="Times New Roman" panose="02020603050405020304" pitchFamily="18" charset="0"/>
                <a:cs typeface="Arial" panose="020B0604020202020204" pitchFamily="34" charset="0"/>
              </a:rPr>
              <a:t>Département d’Informatique</a:t>
            </a:r>
            <a:endParaRPr kumimoji="0" lang="fr-FR" altLang="fr-FR" sz="4400" b="0" i="0" u="sng" strike="noStrike" cap="none" normalizeH="0" baseline="0" dirty="0">
              <a:ln>
                <a:noFill/>
              </a:ln>
              <a:solidFill>
                <a:schemeClr val="tx1">
                  <a:lumMod val="75000"/>
                  <a:lumOff val="25000"/>
                </a:schemeClr>
              </a:solidFill>
              <a:effectLst/>
              <a:cs typeface="Arial" panose="020B0604020202020204" pitchFamily="34" charset="0"/>
            </a:endParaRPr>
          </a:p>
        </p:txBody>
      </p:sp>
      <p:sp>
        <p:nvSpPr>
          <p:cNvPr id="21" name="Rectangle 20">
            <a:extLst>
              <a:ext uri="{FF2B5EF4-FFF2-40B4-BE49-F238E27FC236}">
                <a16:creationId xmlns:a16="http://schemas.microsoft.com/office/drawing/2014/main" id="{6EB164AE-AD4A-4F84-8697-C380ADA8AD76}"/>
              </a:ext>
            </a:extLst>
          </p:cNvPr>
          <p:cNvSpPr/>
          <p:nvPr/>
        </p:nvSpPr>
        <p:spPr>
          <a:xfrm>
            <a:off x="15452973" y="9091456"/>
            <a:ext cx="2833439" cy="707886"/>
          </a:xfrm>
          <a:prstGeom prst="rect">
            <a:avLst/>
          </a:prstGeom>
        </p:spPr>
        <p:style>
          <a:lnRef idx="2">
            <a:schemeClr val="accent2"/>
          </a:lnRef>
          <a:fillRef idx="1">
            <a:schemeClr val="lt1"/>
          </a:fillRef>
          <a:effectRef idx="0">
            <a:schemeClr val="accent2"/>
          </a:effectRef>
          <a:fontRef idx="minor">
            <a:schemeClr val="dk1"/>
          </a:fontRef>
        </p:style>
        <p:txBody>
          <a:bodyPr wrap="square" lIns="91440" tIns="45720" rIns="91440" bIns="45720">
            <a:spAutoFit/>
          </a:bodyPr>
          <a:lstStyle/>
          <a:p>
            <a:pPr algn="ctr"/>
            <a:r>
              <a:rPr lang="en-US" sz="4000" dirty="0">
                <a:ln w="0"/>
                <a:effectLst>
                  <a:outerShdw blurRad="38100" dist="19050" dir="2700000" algn="tl" rotWithShape="0">
                    <a:schemeClr val="dk1">
                      <a:alpha val="40000"/>
                    </a:schemeClr>
                  </a:outerShdw>
                </a:effectLst>
              </a:rPr>
              <a:t>2</a:t>
            </a:r>
            <a:r>
              <a:rPr lang="fr-FR" sz="4000" dirty="0">
                <a:ln w="0"/>
                <a:effectLst>
                  <a:outerShdw blurRad="38100" dist="19050" dir="2700000" algn="tl" rotWithShape="0">
                    <a:schemeClr val="dk1">
                      <a:alpha val="40000"/>
                    </a:schemeClr>
                  </a:outerShdw>
                </a:effectLst>
              </a:rPr>
              <a:t>017/2018</a:t>
            </a:r>
            <a:endParaRPr lang="fr-FR"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21739691"/>
      </p:ext>
    </p:extLst>
  </p:cSld>
  <p:clrMapOvr>
    <a:masterClrMapping/>
  </p:clrMapOvr>
  <mc:AlternateContent xmlns:mc="http://schemas.openxmlformats.org/markup-compatibility/2006" xmlns:p14="http://schemas.microsoft.com/office/powerpoint/2010/main">
    <mc:Choice Requires="p14">
      <p:transition spd="med" p14:dur="700" advTm="6754">
        <p:fade/>
      </p:transition>
    </mc:Choice>
    <mc:Fallback xmlns="">
      <p:transition spd="med" advTm="6754">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10</a:t>
            </a:fld>
            <a:endParaRPr lang="ja-JP" altLang="en-US"/>
          </a:p>
        </p:txBody>
      </p:sp>
      <p:sp>
        <p:nvSpPr>
          <p:cNvPr id="11" name="タイトル 10"/>
          <p:cNvSpPr>
            <a:spLocks noGrp="1"/>
          </p:cNvSpPr>
          <p:nvPr>
            <p:ph type="title"/>
          </p:nvPr>
        </p:nvSpPr>
        <p:spPr>
          <a:xfrm>
            <a:off x="12453977" y="2110153"/>
            <a:ext cx="4849285" cy="1199856"/>
          </a:xfrm>
        </p:spPr>
        <p:txBody>
          <a:bodyPr>
            <a:normAutofit fontScale="90000"/>
          </a:bodyPr>
          <a:lstStyle/>
          <a:p>
            <a:r>
              <a:rPr lang="fr-FR" sz="7200" b="1" dirty="0"/>
              <a:t>Zone du jeu</a:t>
            </a:r>
            <a:endParaRPr lang="ja-JP" altLang="en-US" sz="7200" dirty="0"/>
          </a:p>
        </p:txBody>
      </p:sp>
      <p:sp>
        <p:nvSpPr>
          <p:cNvPr id="13" name="テキスト プレースホルダー 12"/>
          <p:cNvSpPr>
            <a:spLocks noGrp="1"/>
          </p:cNvSpPr>
          <p:nvPr>
            <p:ph type="body" sz="quarter" idx="24"/>
          </p:nvPr>
        </p:nvSpPr>
        <p:spPr/>
        <p:txBody>
          <a:bodyPr/>
          <a:lstStyle/>
          <a:p>
            <a:r>
              <a:rPr lang="fr-FR" sz="2800" b="1" dirty="0"/>
              <a:t>Le jeu est principalement composé d’un champ de jeu à largeur fixe(20 lignes*10 colonnes), où des pièces descendent du haut de l’écran vers le bas </a:t>
            </a:r>
            <a:endParaRPr lang="ja-JP" altLang="en-US" sz="2800" b="1" dirty="0"/>
          </a:p>
          <a:p>
            <a:endParaRPr kumimoji="1" lang="ja-JP" altLang="en-US" dirty="0"/>
          </a:p>
        </p:txBody>
      </p:sp>
      <p:pic>
        <p:nvPicPr>
          <p:cNvPr id="7" name="Espace réservé pour une image  6">
            <a:extLst>
              <a:ext uri="{FF2B5EF4-FFF2-40B4-BE49-F238E27FC236}">
                <a16:creationId xmlns:a16="http://schemas.microsoft.com/office/drawing/2014/main" id="{3A51724F-1AF7-4C33-B3D4-5A41426EA55D}"/>
              </a:ext>
            </a:extLst>
          </p:cNvPr>
          <p:cNvPicPr>
            <a:picLocks noGrp="1"/>
          </p:cNvPicPr>
          <p:nvPr>
            <p:ph type="pic" sz="quarter" idx="12"/>
          </p:nvPr>
        </p:nvPicPr>
        <p:blipFill>
          <a:blip r:embed="rId3" cstate="print">
            <a:extLst>
              <a:ext uri="{28A0092B-C50C-407E-A947-70E740481C1C}">
                <a14:useLocalDpi xmlns:a14="http://schemas.microsoft.com/office/drawing/2010/main" val="0"/>
              </a:ext>
            </a:extLst>
          </a:blip>
          <a:srcRect t="4996" b="4996"/>
          <a:stretch>
            <a:fillRect/>
          </a:stretch>
        </p:blipFill>
        <p:spPr>
          <a:prstGeom prst="rect">
            <a:avLst/>
          </a:prstGeom>
        </p:spPr>
      </p:pic>
    </p:spTree>
    <p:extLst>
      <p:ext uri="{BB962C8B-B14F-4D97-AF65-F5344CB8AC3E}">
        <p14:creationId xmlns:p14="http://schemas.microsoft.com/office/powerpoint/2010/main" val="1238931426"/>
      </p:ext>
    </p:extLst>
  </p:cSld>
  <p:clrMapOvr>
    <a:masterClrMapping/>
  </p:clrMapOvr>
  <p:transition spd="slow" advTm="5639">
    <p:cove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11</a:t>
            </a:fld>
            <a:endParaRPr lang="ja-JP" altLang="en-US"/>
          </a:p>
        </p:txBody>
      </p:sp>
      <p:sp>
        <p:nvSpPr>
          <p:cNvPr id="11" name="タイトル 10"/>
          <p:cNvSpPr>
            <a:spLocks noGrp="1"/>
          </p:cNvSpPr>
          <p:nvPr>
            <p:ph type="title"/>
          </p:nvPr>
        </p:nvSpPr>
        <p:spPr>
          <a:xfrm>
            <a:off x="12184605" y="2063260"/>
            <a:ext cx="6192688" cy="1059179"/>
          </a:xfrm>
        </p:spPr>
        <p:txBody>
          <a:bodyPr>
            <a:normAutofit fontScale="90000"/>
          </a:bodyPr>
          <a:lstStyle/>
          <a:p>
            <a:r>
              <a:rPr lang="fr-FR" sz="7200" b="1" dirty="0"/>
              <a:t>Les pièces:</a:t>
            </a:r>
            <a:endParaRPr lang="ja-JP" altLang="en-US" sz="7200" dirty="0"/>
          </a:p>
        </p:txBody>
      </p:sp>
      <p:sp>
        <p:nvSpPr>
          <p:cNvPr id="13" name="テキスト プレースホルダー 12"/>
          <p:cNvSpPr>
            <a:spLocks noGrp="1"/>
          </p:cNvSpPr>
          <p:nvPr>
            <p:ph type="body" sz="quarter" idx="24"/>
          </p:nvPr>
        </p:nvSpPr>
        <p:spPr/>
        <p:txBody>
          <a:bodyPr/>
          <a:lstStyle/>
          <a:p>
            <a:r>
              <a:rPr lang="fr-FR" sz="3200" b="1" dirty="0"/>
              <a:t>Les pièces de Tetris, sur lesquelles repose entièrement le jeu sont :</a:t>
            </a:r>
          </a:p>
          <a:p>
            <a:r>
              <a:rPr lang="en-US" sz="3200" b="1" dirty="0">
                <a:sym typeface="Wingdings" panose="05000000000000000000" pitchFamily="2" charset="2"/>
              </a:rPr>
              <a:t>de 7 </a:t>
            </a:r>
            <a:r>
              <a:rPr lang="en-US" sz="3200" b="1" dirty="0" err="1">
                <a:sym typeface="Wingdings" panose="05000000000000000000" pitchFamily="2" charset="2"/>
              </a:rPr>
              <a:t>formes</a:t>
            </a:r>
            <a:r>
              <a:rPr lang="en-US" sz="3200" b="1" dirty="0">
                <a:sym typeface="Wingdings" panose="05000000000000000000" pitchFamily="2" charset="2"/>
              </a:rPr>
              <a:t> diff</a:t>
            </a:r>
            <a:r>
              <a:rPr lang="fr-FR" sz="3200" b="1" dirty="0"/>
              <a:t>é</a:t>
            </a:r>
            <a:r>
              <a:rPr lang="en-US" sz="3200" b="1" dirty="0" err="1">
                <a:sym typeface="Wingdings" panose="05000000000000000000" pitchFamily="2" charset="2"/>
              </a:rPr>
              <a:t>rentes</a:t>
            </a:r>
            <a:r>
              <a:rPr lang="en-US" sz="3200" b="1" dirty="0">
                <a:sym typeface="Wingdings" panose="05000000000000000000" pitchFamily="2" charset="2"/>
              </a:rPr>
              <a:t>.</a:t>
            </a:r>
            <a:endParaRPr lang="fr-FR" sz="3200" b="1" dirty="0"/>
          </a:p>
          <a:p>
            <a:r>
              <a:rPr kumimoji="1" lang="en-US" altLang="ja-JP" sz="3200" b="1" dirty="0">
                <a:sym typeface="Wingdings" panose="05000000000000000000" pitchFamily="2" charset="2"/>
              </a:rPr>
              <a:t></a:t>
            </a:r>
            <a:r>
              <a:rPr kumimoji="1" lang="en-US" altLang="ja-JP" sz="3200" b="1" dirty="0" err="1">
                <a:sym typeface="Wingdings" panose="05000000000000000000" pitchFamily="2" charset="2"/>
              </a:rPr>
              <a:t>chaqune</a:t>
            </a:r>
            <a:r>
              <a:rPr kumimoji="1" lang="en-US" altLang="ja-JP" sz="3200" b="1" dirty="0">
                <a:sym typeface="Wingdings" panose="05000000000000000000" pitchFamily="2" charset="2"/>
              </a:rPr>
              <a:t> </a:t>
            </a:r>
            <a:r>
              <a:rPr kumimoji="1" lang="en-US" altLang="ja-JP" sz="3200" b="1" dirty="0" err="1">
                <a:sym typeface="Wingdings" panose="05000000000000000000" pitchFamily="2" charset="2"/>
              </a:rPr>
              <a:t>d’elles</a:t>
            </a:r>
            <a:r>
              <a:rPr kumimoji="1" lang="en-US" altLang="ja-JP" sz="3200" b="1" dirty="0">
                <a:sym typeface="Wingdings" panose="05000000000000000000" pitchFamily="2" charset="2"/>
              </a:rPr>
              <a:t> </a:t>
            </a:r>
            <a:r>
              <a:rPr kumimoji="1" lang="en-US" altLang="ja-JP" sz="3200" b="1" dirty="0" err="1">
                <a:sym typeface="Wingdings" panose="05000000000000000000" pitchFamily="2" charset="2"/>
              </a:rPr>
              <a:t>est</a:t>
            </a:r>
            <a:r>
              <a:rPr kumimoji="1" lang="en-US" altLang="ja-JP" sz="3200" b="1" dirty="0">
                <a:sym typeface="Wingdings" panose="05000000000000000000" pitchFamily="2" charset="2"/>
              </a:rPr>
              <a:t> form</a:t>
            </a:r>
            <a:r>
              <a:rPr lang="fr-FR" sz="3200" b="1" dirty="0"/>
              <a:t>é</a:t>
            </a:r>
            <a:r>
              <a:rPr kumimoji="1" lang="en-US" altLang="ja-JP" sz="3200" b="1" dirty="0">
                <a:sym typeface="Wingdings" panose="05000000000000000000" pitchFamily="2" charset="2"/>
              </a:rPr>
              <a:t>e de 4 </a:t>
            </a:r>
            <a:r>
              <a:rPr kumimoji="1" lang="en-US" altLang="ja-JP" sz="3200" b="1" dirty="0" err="1">
                <a:sym typeface="Wingdings" panose="05000000000000000000" pitchFamily="2" charset="2"/>
              </a:rPr>
              <a:t>carreaux</a:t>
            </a:r>
            <a:r>
              <a:rPr kumimoji="1" lang="en-US" altLang="ja-JP" sz="3200" b="1" dirty="0">
                <a:sym typeface="Wingdings" panose="05000000000000000000" pitchFamily="2" charset="2"/>
              </a:rPr>
              <a:t>.</a:t>
            </a:r>
            <a:endParaRPr kumimoji="1" lang="ja-JP" altLang="en-US" sz="3200" b="1" dirty="0"/>
          </a:p>
        </p:txBody>
      </p:sp>
      <p:pic>
        <p:nvPicPr>
          <p:cNvPr id="6" name="Espace réservé pour une image  5">
            <a:extLst>
              <a:ext uri="{FF2B5EF4-FFF2-40B4-BE49-F238E27FC236}">
                <a16:creationId xmlns:a16="http://schemas.microsoft.com/office/drawing/2014/main" id="{6C98CFCE-DEF2-40DF-A284-6D0AC1B18DAD}"/>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tretch>
            <a:fillRect/>
          </a:stretch>
        </p:blipFill>
        <p:spPr>
          <a:xfrm>
            <a:off x="694200" y="2355782"/>
            <a:ext cx="10397852" cy="3468658"/>
          </a:xfrm>
        </p:spPr>
      </p:pic>
    </p:spTree>
    <p:extLst>
      <p:ext uri="{BB962C8B-B14F-4D97-AF65-F5344CB8AC3E}">
        <p14:creationId xmlns:p14="http://schemas.microsoft.com/office/powerpoint/2010/main" val="3506081005"/>
      </p:ext>
    </p:extLst>
  </p:cSld>
  <p:clrMapOvr>
    <a:masterClrMapping/>
  </p:clrMapOvr>
  <p:transition spd="slow" advTm="5639">
    <p:cove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12</a:t>
            </a:fld>
            <a:endParaRPr lang="ja-JP" altLang="en-US"/>
          </a:p>
        </p:txBody>
      </p:sp>
      <p:sp>
        <p:nvSpPr>
          <p:cNvPr id="11" name="タイトル 10"/>
          <p:cNvSpPr>
            <a:spLocks noGrp="1"/>
          </p:cNvSpPr>
          <p:nvPr>
            <p:ph type="title"/>
          </p:nvPr>
        </p:nvSpPr>
        <p:spPr>
          <a:xfrm>
            <a:off x="11820931" y="1617784"/>
            <a:ext cx="6192688" cy="2067363"/>
          </a:xfrm>
        </p:spPr>
        <p:txBody>
          <a:bodyPr>
            <a:normAutofit/>
          </a:bodyPr>
          <a:lstStyle/>
          <a:p>
            <a:pPr algn="ctr"/>
            <a:r>
              <a:rPr lang="fr-FR" b="1" dirty="0"/>
              <a:t>Suppression des lignes remplis</a:t>
            </a:r>
            <a:endParaRPr lang="fr-FR" sz="6600" dirty="0"/>
          </a:p>
        </p:txBody>
      </p:sp>
      <p:sp>
        <p:nvSpPr>
          <p:cNvPr id="13" name="テキスト プレースホルダー 12"/>
          <p:cNvSpPr>
            <a:spLocks noGrp="1"/>
          </p:cNvSpPr>
          <p:nvPr>
            <p:ph type="body" sz="quarter" idx="24"/>
          </p:nvPr>
        </p:nvSpPr>
        <p:spPr/>
        <p:txBody>
          <a:bodyPr/>
          <a:lstStyle/>
          <a:p>
            <a:r>
              <a:rPr lang="fr-FR" sz="3200" b="1" dirty="0"/>
              <a:t>Les lignes complétées disparaissent tout en rapportant des points et le joueur peut de nouveau remplir les cases libérées.</a:t>
            </a:r>
          </a:p>
        </p:txBody>
      </p:sp>
      <p:pic>
        <p:nvPicPr>
          <p:cNvPr id="8" name="Espace réservé pour une image  7">
            <a:extLst>
              <a:ext uri="{FF2B5EF4-FFF2-40B4-BE49-F238E27FC236}">
                <a16:creationId xmlns:a16="http://schemas.microsoft.com/office/drawing/2014/main" id="{DDFEEBD9-103C-460A-8748-9F0F7FFD9E1A}"/>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5029" b="5029"/>
          <a:stretch>
            <a:fillRect/>
          </a:stretch>
        </p:blipFill>
        <p:spPr/>
      </p:pic>
      <p:pic>
        <p:nvPicPr>
          <p:cNvPr id="10" name="Image 9">
            <a:extLst>
              <a:ext uri="{FF2B5EF4-FFF2-40B4-BE49-F238E27FC236}">
                <a16:creationId xmlns:a16="http://schemas.microsoft.com/office/drawing/2014/main" id="{F6BA0E64-F57E-49F9-98D5-5D2A344E876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772" y="2398337"/>
            <a:ext cx="10397852" cy="5841507"/>
          </a:xfrm>
          <a:prstGeom prst="rect">
            <a:avLst/>
          </a:prstGeom>
        </p:spPr>
      </p:pic>
      <p:pic>
        <p:nvPicPr>
          <p:cNvPr id="14" name="Image 13">
            <a:extLst>
              <a:ext uri="{FF2B5EF4-FFF2-40B4-BE49-F238E27FC236}">
                <a16:creationId xmlns:a16="http://schemas.microsoft.com/office/drawing/2014/main" id="{D977E251-059A-4C40-BF89-8632826B3E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0560" y="2421325"/>
            <a:ext cx="10415063" cy="5818519"/>
          </a:xfrm>
          <a:prstGeom prst="rect">
            <a:avLst/>
          </a:prstGeom>
        </p:spPr>
      </p:pic>
    </p:spTree>
    <p:extLst>
      <p:ext uri="{BB962C8B-B14F-4D97-AF65-F5344CB8AC3E}">
        <p14:creationId xmlns:p14="http://schemas.microsoft.com/office/powerpoint/2010/main" val="3673877754"/>
      </p:ext>
    </p:extLst>
  </p:cSld>
  <p:clrMapOvr>
    <a:masterClrMapping/>
  </p:clrMapOvr>
  <p:transition spd="slow" advTm="5639">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13</a:t>
            </a:fld>
            <a:endParaRPr lang="ja-JP" altLang="en-US"/>
          </a:p>
        </p:txBody>
      </p:sp>
      <p:sp>
        <p:nvSpPr>
          <p:cNvPr id="11" name="タイトル 10"/>
          <p:cNvSpPr>
            <a:spLocks noGrp="1"/>
          </p:cNvSpPr>
          <p:nvPr>
            <p:ph type="title"/>
          </p:nvPr>
        </p:nvSpPr>
        <p:spPr>
          <a:xfrm>
            <a:off x="12028686" y="1327076"/>
            <a:ext cx="6192688" cy="1856348"/>
          </a:xfrm>
        </p:spPr>
        <p:txBody>
          <a:bodyPr>
            <a:normAutofit/>
          </a:bodyPr>
          <a:lstStyle/>
          <a:p>
            <a:r>
              <a:rPr lang="fr-FR" sz="6600" b="1" dirty="0"/>
              <a:t>Game Over</a:t>
            </a:r>
            <a:endParaRPr lang="ja-JP" altLang="en-US" sz="6600" dirty="0"/>
          </a:p>
        </p:txBody>
      </p:sp>
      <p:sp>
        <p:nvSpPr>
          <p:cNvPr id="13" name="テキスト プレースホルダー 12"/>
          <p:cNvSpPr>
            <a:spLocks noGrp="1"/>
          </p:cNvSpPr>
          <p:nvPr>
            <p:ph type="body" sz="quarter" idx="24"/>
          </p:nvPr>
        </p:nvSpPr>
        <p:spPr>
          <a:xfrm>
            <a:off x="11395428" y="5497339"/>
            <a:ext cx="6587771" cy="3462585"/>
          </a:xfrm>
        </p:spPr>
        <p:txBody>
          <a:bodyPr/>
          <a:lstStyle/>
          <a:p>
            <a:r>
              <a:rPr lang="fr-FR" sz="2800" b="1" dirty="0"/>
              <a:t>Chaque fois qu’une partie se termine, notre interface graphique devra imprimer dans le champ de jeu combien de lignes l’utilisateur a effacées au total pendant le match et lui donner aussi la possibilité de démarrer une nouvelle partie ou de quitter la plateforme de jeu.</a:t>
            </a:r>
          </a:p>
        </p:txBody>
      </p:sp>
      <p:pic>
        <p:nvPicPr>
          <p:cNvPr id="6" name="Espace réservé pour une image  5">
            <a:extLst>
              <a:ext uri="{FF2B5EF4-FFF2-40B4-BE49-F238E27FC236}">
                <a16:creationId xmlns:a16="http://schemas.microsoft.com/office/drawing/2014/main" id="{6B4C194A-F180-4186-8E78-8E1B2DFC2E75}"/>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t="5029" b="5029"/>
          <a:stretch>
            <a:fillRect/>
          </a:stretch>
        </p:blipFill>
        <p:spPr/>
      </p:pic>
      <p:pic>
        <p:nvPicPr>
          <p:cNvPr id="5" name="Image 4">
            <a:extLst>
              <a:ext uri="{FF2B5EF4-FFF2-40B4-BE49-F238E27FC236}">
                <a16:creationId xmlns:a16="http://schemas.microsoft.com/office/drawing/2014/main" id="{134A9290-24D9-4D69-AA41-A4B4482537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771" y="2394598"/>
            <a:ext cx="10397852" cy="5845246"/>
          </a:xfrm>
          <a:prstGeom prst="rect">
            <a:avLst/>
          </a:prstGeom>
        </p:spPr>
      </p:pic>
    </p:spTree>
    <p:extLst>
      <p:ext uri="{BB962C8B-B14F-4D97-AF65-F5344CB8AC3E}">
        <p14:creationId xmlns:p14="http://schemas.microsoft.com/office/powerpoint/2010/main" val="2221871184"/>
      </p:ext>
    </p:extLst>
  </p:cSld>
  <p:clrMapOvr>
    <a:masterClrMapping/>
  </p:clrMapOvr>
  <p:transition spd="slow" advTm="5639">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タイトル 17"/>
          <p:cNvSpPr>
            <a:spLocks noGrp="1"/>
          </p:cNvSpPr>
          <p:nvPr>
            <p:ph type="title"/>
          </p:nvPr>
        </p:nvSpPr>
        <p:spPr/>
        <p:txBody>
          <a:bodyPr/>
          <a:lstStyle/>
          <a:p>
            <a:r>
              <a:rPr lang="en-US" altLang="ja-JP" dirty="0"/>
              <a:t>2. </a:t>
            </a:r>
            <a:r>
              <a:rPr lang="en-US" altLang="ja-JP" dirty="0" err="1"/>
              <a:t>Pr</a:t>
            </a:r>
            <a:r>
              <a:rPr lang="ar-MA" altLang="ja-JP" dirty="0"/>
              <a:t>é</a:t>
            </a:r>
            <a:r>
              <a:rPr lang="en-US" altLang="ja-JP" dirty="0" err="1"/>
              <a:t>sentation</a:t>
            </a:r>
            <a:r>
              <a:rPr lang="en-US" altLang="ja-JP" dirty="0"/>
              <a:t> </a:t>
            </a:r>
            <a:r>
              <a:rPr lang="en-US" altLang="ja-JP" dirty="0">
                <a:solidFill>
                  <a:srgbClr val="00B0F0"/>
                </a:solidFill>
              </a:rPr>
              <a:t>G</a:t>
            </a:r>
            <a:r>
              <a:rPr lang="ar-MA" altLang="ja-JP" dirty="0">
                <a:solidFill>
                  <a:srgbClr val="00B0F0"/>
                </a:solidFill>
              </a:rPr>
              <a:t>é</a:t>
            </a:r>
            <a:r>
              <a:rPr lang="en-US" altLang="ja-JP" dirty="0">
                <a:solidFill>
                  <a:srgbClr val="00B0F0"/>
                </a:solidFill>
              </a:rPr>
              <a:t>n</a:t>
            </a:r>
            <a:r>
              <a:rPr lang="ar-MA" altLang="ja-JP" dirty="0">
                <a:solidFill>
                  <a:srgbClr val="00B0F0"/>
                </a:solidFill>
              </a:rPr>
              <a:t>é</a:t>
            </a:r>
            <a:r>
              <a:rPr lang="en-US" altLang="ja-JP" dirty="0" err="1">
                <a:solidFill>
                  <a:srgbClr val="00B0F0"/>
                </a:solidFill>
              </a:rPr>
              <a:t>ral</a:t>
            </a:r>
            <a:endParaRPr kumimoji="1" lang="ja-JP" altLang="en-US" dirty="0"/>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14</a:t>
            </a:fld>
            <a:endParaRPr lang="ja-JP" altLang="en-US"/>
          </a:p>
        </p:txBody>
      </p:sp>
      <p:sp>
        <p:nvSpPr>
          <p:cNvPr id="19" name="テキスト プレースホルダー 18"/>
          <p:cNvSpPr>
            <a:spLocks noGrp="1"/>
          </p:cNvSpPr>
          <p:nvPr>
            <p:ph type="body" sz="quarter" idx="13"/>
          </p:nvPr>
        </p:nvSpPr>
        <p:spPr>
          <a:xfrm>
            <a:off x="1674602" y="1384436"/>
            <a:ext cx="9159759" cy="1096044"/>
          </a:xfrm>
        </p:spPr>
        <p:txBody>
          <a:bodyPr>
            <a:noAutofit/>
          </a:bodyPr>
          <a:lstStyle/>
          <a:p>
            <a:r>
              <a:rPr kumimoji="1" lang="en-US" altLang="ja-JP" sz="4400" b="1" dirty="0">
                <a:solidFill>
                  <a:schemeClr val="accent2"/>
                </a:solidFill>
              </a:rPr>
              <a:t>Les phases de </a:t>
            </a:r>
            <a:r>
              <a:rPr kumimoji="1" lang="en-US" altLang="ja-JP" sz="4400" b="1" dirty="0" err="1">
                <a:solidFill>
                  <a:schemeClr val="accent2"/>
                </a:solidFill>
              </a:rPr>
              <a:t>notre</a:t>
            </a:r>
            <a:r>
              <a:rPr kumimoji="1" lang="en-US" altLang="ja-JP" sz="4400" b="1" dirty="0">
                <a:solidFill>
                  <a:schemeClr val="accent2"/>
                </a:solidFill>
              </a:rPr>
              <a:t> project :</a:t>
            </a:r>
            <a:endParaRPr kumimoji="1" lang="ja-JP" altLang="en-US" sz="4400" b="1" dirty="0">
              <a:solidFill>
                <a:schemeClr val="accent2"/>
              </a:solidFill>
            </a:endParaRPr>
          </a:p>
        </p:txBody>
      </p:sp>
      <p:sp>
        <p:nvSpPr>
          <p:cNvPr id="20" name="テキスト プレースホルダー 19"/>
          <p:cNvSpPr>
            <a:spLocks noGrp="1"/>
          </p:cNvSpPr>
          <p:nvPr>
            <p:ph type="body" sz="quarter" idx="21"/>
          </p:nvPr>
        </p:nvSpPr>
        <p:spPr>
          <a:xfrm>
            <a:off x="1" y="5388583"/>
            <a:ext cx="5556737" cy="1825717"/>
          </a:xfrm>
        </p:spPr>
        <p:txBody>
          <a:bodyPr/>
          <a:lstStyle/>
          <a:p>
            <a:r>
              <a:rPr kumimoji="1" lang="en-US" altLang="ja-JP" sz="3600" dirty="0" err="1"/>
              <a:t>Analyse</a:t>
            </a:r>
            <a:r>
              <a:rPr kumimoji="1" lang="en-US" altLang="ja-JP" sz="3600" dirty="0"/>
              <a:t> de </a:t>
            </a:r>
            <a:r>
              <a:rPr kumimoji="1" lang="en-US" altLang="ja-JP" sz="3600" dirty="0" err="1"/>
              <a:t>besoins</a:t>
            </a:r>
            <a:endParaRPr kumimoji="1" lang="ja-JP" altLang="en-US" sz="3600" dirty="0"/>
          </a:p>
        </p:txBody>
      </p:sp>
      <p:sp>
        <p:nvSpPr>
          <p:cNvPr id="22" name="テキスト プレースホルダー 21"/>
          <p:cNvSpPr>
            <a:spLocks noGrp="1"/>
          </p:cNvSpPr>
          <p:nvPr>
            <p:ph type="body" sz="quarter" idx="25"/>
          </p:nvPr>
        </p:nvSpPr>
        <p:spPr>
          <a:xfrm>
            <a:off x="5080782" y="4668503"/>
            <a:ext cx="4696265" cy="720080"/>
          </a:xfrm>
        </p:spPr>
        <p:txBody>
          <a:bodyPr/>
          <a:lstStyle/>
          <a:p>
            <a:r>
              <a:rPr kumimoji="1" lang="en-US" altLang="ja-JP" sz="3600" dirty="0"/>
              <a:t>Conception d</a:t>
            </a:r>
            <a:r>
              <a:rPr kumimoji="1" lang="ar-MA" altLang="ja-JP" sz="3600" dirty="0"/>
              <a:t>é</a:t>
            </a:r>
            <a:r>
              <a:rPr kumimoji="1" lang="en-US" altLang="ja-JP" sz="3600" dirty="0" err="1"/>
              <a:t>taill</a:t>
            </a:r>
            <a:r>
              <a:rPr kumimoji="1" lang="ar-MA" altLang="ja-JP" sz="3600" dirty="0"/>
              <a:t>é</a:t>
            </a:r>
            <a:r>
              <a:rPr lang="en-US" altLang="ja-JP" sz="3600" dirty="0"/>
              <a:t>e</a:t>
            </a:r>
            <a:endParaRPr kumimoji="1" lang="ja-JP" altLang="en-US" sz="3600" dirty="0"/>
          </a:p>
        </p:txBody>
      </p:sp>
      <p:sp>
        <p:nvSpPr>
          <p:cNvPr id="24" name="テキスト プレースホルダー 23"/>
          <p:cNvSpPr>
            <a:spLocks noGrp="1"/>
          </p:cNvSpPr>
          <p:nvPr>
            <p:ph type="body" sz="quarter" idx="27"/>
          </p:nvPr>
        </p:nvSpPr>
        <p:spPr/>
        <p:txBody>
          <a:bodyPr/>
          <a:lstStyle/>
          <a:p>
            <a:r>
              <a:rPr lang="en-US" altLang="ja-JP" sz="3600" dirty="0"/>
              <a:t>R</a:t>
            </a:r>
            <a:r>
              <a:rPr lang="ar-MA" altLang="ja-JP" sz="3600" dirty="0"/>
              <a:t>é</a:t>
            </a:r>
            <a:r>
              <a:rPr lang="en-US" altLang="ja-JP" sz="3600" dirty="0" err="1"/>
              <a:t>alisation</a:t>
            </a:r>
            <a:r>
              <a:rPr lang="en-US" altLang="ja-JP" sz="3600" dirty="0"/>
              <a:t> et test</a:t>
            </a:r>
            <a:endParaRPr kumimoji="1" lang="ja-JP" altLang="en-US" sz="3600" dirty="0"/>
          </a:p>
        </p:txBody>
      </p:sp>
    </p:spTree>
    <p:extLst>
      <p:ext uri="{BB962C8B-B14F-4D97-AF65-F5344CB8AC3E}">
        <p14:creationId xmlns:p14="http://schemas.microsoft.com/office/powerpoint/2010/main" val="1084374466"/>
      </p:ext>
    </p:extLst>
  </p:cSld>
  <p:clrMapOvr>
    <a:masterClrMapping/>
  </p:clrMapOvr>
  <p:transition spd="slow" advTm="13487">
    <p:cove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Espace réservé pour une image  12">
            <a:extLst>
              <a:ext uri="{FF2B5EF4-FFF2-40B4-BE49-F238E27FC236}">
                <a16:creationId xmlns:a16="http://schemas.microsoft.com/office/drawing/2014/main" id="{1BF14678-4818-4452-AC4B-8CA292136FF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0622" b="10622"/>
          <a:stretch>
            <a:fillRect/>
          </a:stretch>
        </p:blipFill>
        <p:spPr>
          <a:xfrm>
            <a:off x="7594055" y="235311"/>
            <a:ext cx="8997626" cy="8062873"/>
          </a:xfrm>
        </p:spPr>
      </p:pic>
      <p:sp>
        <p:nvSpPr>
          <p:cNvPr id="38" name="テキスト プレースホルダー 37"/>
          <p:cNvSpPr>
            <a:spLocks noGrp="1"/>
          </p:cNvSpPr>
          <p:nvPr>
            <p:ph type="body" sz="quarter" idx="11"/>
          </p:nvPr>
        </p:nvSpPr>
        <p:spPr>
          <a:xfrm>
            <a:off x="542627" y="2911958"/>
            <a:ext cx="6768554" cy="6768554"/>
          </a:xfrm>
        </p:spPr>
        <p:txBody>
          <a:bodyPr>
            <a:normAutofit/>
          </a:bodyPr>
          <a:lstStyle/>
          <a:p>
            <a:r>
              <a:rPr lang="en-US" altLang="ja-JP" dirty="0"/>
              <a:t> </a:t>
            </a:r>
            <a:endParaRPr lang="ja-JP" altLang="en-US" dirty="0"/>
          </a:p>
        </p:txBody>
      </p:sp>
      <p:sp>
        <p:nvSpPr>
          <p:cNvPr id="10" name="テキスト プレースホルダー 9"/>
          <p:cNvSpPr>
            <a:spLocks noGrp="1"/>
          </p:cNvSpPr>
          <p:nvPr>
            <p:ph type="body" sz="quarter" idx="12"/>
          </p:nvPr>
        </p:nvSpPr>
        <p:spPr/>
        <p:txBody>
          <a:bodyPr/>
          <a:lstStyle/>
          <a:p>
            <a:endParaRPr kumimoji="1" lang="ja-JP" altLang="en-US" dirty="0"/>
          </a:p>
        </p:txBody>
      </p:sp>
      <p:sp>
        <p:nvSpPr>
          <p:cNvPr id="11" name="テキスト プレースホルダー 10"/>
          <p:cNvSpPr>
            <a:spLocks noGrp="1"/>
          </p:cNvSpPr>
          <p:nvPr>
            <p:ph type="body" sz="quarter" idx="13"/>
          </p:nvPr>
        </p:nvSpPr>
        <p:spPr/>
        <p:txBody>
          <a:bodyPr>
            <a:normAutofit/>
          </a:bodyPr>
          <a:lstStyle/>
          <a:p>
            <a:endParaRPr lang="ja-JP" altLang="en-US" dirty="0"/>
          </a:p>
        </p:txBody>
      </p:sp>
      <p:sp>
        <p:nvSpPr>
          <p:cNvPr id="2" name="テキスト プレースホルダー 1"/>
          <p:cNvSpPr>
            <a:spLocks noGrp="1"/>
          </p:cNvSpPr>
          <p:nvPr>
            <p:ph type="body" sz="quarter" idx="14"/>
          </p:nvPr>
        </p:nvSpPr>
        <p:spPr/>
        <p:txBody>
          <a:bodyPr/>
          <a:lstStyle/>
          <a:p>
            <a:endParaRPr kumimoji="1" lang="ja-JP" altLang="en-US"/>
          </a:p>
        </p:txBody>
      </p:sp>
      <p:sp>
        <p:nvSpPr>
          <p:cNvPr id="3" name="テキスト プレースホルダー 2"/>
          <p:cNvSpPr>
            <a:spLocks noGrp="1"/>
          </p:cNvSpPr>
          <p:nvPr>
            <p:ph type="body" sz="quarter" idx="15"/>
          </p:nvPr>
        </p:nvSpPr>
        <p:spPr/>
        <p:txBody>
          <a:bodyPr/>
          <a:lstStyle/>
          <a:p>
            <a:r>
              <a:rPr lang="en-US" altLang="ja-JP" dirty="0"/>
              <a:t>3</a:t>
            </a:r>
            <a:endParaRPr kumimoji="1" lang="ja-JP" altLang="en-US" dirty="0"/>
          </a:p>
        </p:txBody>
      </p:sp>
      <p:sp>
        <p:nvSpPr>
          <p:cNvPr id="4" name="テキスト プレースホルダー 3"/>
          <p:cNvSpPr>
            <a:spLocks noGrp="1"/>
          </p:cNvSpPr>
          <p:nvPr>
            <p:ph type="body" sz="quarter" idx="17"/>
          </p:nvPr>
        </p:nvSpPr>
        <p:spPr>
          <a:xfrm>
            <a:off x="610258" y="6439644"/>
            <a:ext cx="6592107" cy="1584176"/>
          </a:xfrm>
        </p:spPr>
        <p:txBody>
          <a:bodyPr>
            <a:normAutofit/>
          </a:bodyPr>
          <a:lstStyle/>
          <a:p>
            <a:pPr defTabSz="914400" fontAlgn="base">
              <a:lnSpc>
                <a:spcPct val="100000"/>
              </a:lnSpc>
              <a:spcBef>
                <a:spcPct val="0"/>
              </a:spcBef>
              <a:spcAft>
                <a:spcPct val="0"/>
              </a:spcAft>
              <a:defRPr/>
            </a:pPr>
            <a:r>
              <a:rPr lang="en-US" altLang="ja-JP" dirty="0"/>
              <a:t>Conception &amp; Mod</a:t>
            </a:r>
            <a:r>
              <a:rPr lang="ar-MA" altLang="ja-JP" dirty="0"/>
              <a:t>é</a:t>
            </a:r>
            <a:r>
              <a:rPr lang="en-US" altLang="ja-JP" dirty="0" err="1"/>
              <a:t>lisation</a:t>
            </a:r>
            <a:r>
              <a:rPr lang="en-US" altLang="ja-JP" dirty="0"/>
              <a:t> du Syst</a:t>
            </a:r>
            <a:r>
              <a:rPr lang="ar-MA" altLang="ja-JP" dirty="0"/>
              <a:t>è</a:t>
            </a:r>
            <a:r>
              <a:rPr lang="en-US" altLang="ja-JP" dirty="0"/>
              <a:t>me</a:t>
            </a:r>
            <a:endParaRPr lang="fr-FR" dirty="0">
              <a:solidFill>
                <a:schemeClr val="tx2"/>
              </a:solidFill>
              <a:latin typeface="Corbel" pitchFamily="34" charset="0"/>
            </a:endParaRPr>
          </a:p>
        </p:txBody>
      </p:sp>
      <p:sp>
        <p:nvSpPr>
          <p:cNvPr id="6" name="テキスト プレースホルダー 5"/>
          <p:cNvSpPr>
            <a:spLocks noGrp="1"/>
          </p:cNvSpPr>
          <p:nvPr>
            <p:ph type="body" sz="quarter" idx="18"/>
          </p:nvPr>
        </p:nvSpPr>
        <p:spPr/>
        <p:txBody>
          <a:bodyPr/>
          <a:lstStyle/>
          <a:p>
            <a:endParaRPr kumimoji="1" lang="ja-JP" altLang="en-US"/>
          </a:p>
        </p:txBody>
      </p:sp>
      <p:sp>
        <p:nvSpPr>
          <p:cNvPr id="7" name="テキスト プレースホルダー 6"/>
          <p:cNvSpPr>
            <a:spLocks noGrp="1"/>
          </p:cNvSpPr>
          <p:nvPr>
            <p:ph type="body" sz="quarter" idx="19"/>
          </p:nvPr>
        </p:nvSpPr>
        <p:spPr/>
        <p:txBody>
          <a:bodyPr>
            <a:normAutofit lnSpcReduction="10000"/>
          </a:bodyPr>
          <a:lstStyle/>
          <a:p>
            <a:endParaRPr kumimoji="1" lang="ja-JP" altLang="en-US"/>
          </a:p>
        </p:txBody>
      </p:sp>
      <p:pic>
        <p:nvPicPr>
          <p:cNvPr id="12" name="Espace réservé pour une image  11">
            <a:extLst>
              <a:ext uri="{FF2B5EF4-FFF2-40B4-BE49-F238E27FC236}">
                <a16:creationId xmlns:a16="http://schemas.microsoft.com/office/drawing/2014/main" id="{04751A00-88C2-4311-B7EA-F7FA91652640}"/>
              </a:ext>
            </a:extLst>
          </p:cNvPr>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a:stretch>
            <a:fillRect/>
          </a:stretch>
        </p:blipFill>
        <p:spPr>
          <a:xfrm>
            <a:off x="3129224" y="4782952"/>
            <a:ext cx="1554174" cy="1554174"/>
          </a:xfrm>
        </p:spPr>
      </p:pic>
    </p:spTree>
    <p:extLst>
      <p:ext uri="{BB962C8B-B14F-4D97-AF65-F5344CB8AC3E}">
        <p14:creationId xmlns:p14="http://schemas.microsoft.com/office/powerpoint/2010/main" val="3754309052"/>
      </p:ext>
    </p:extLst>
  </p:cSld>
  <p:clrMapOvr>
    <a:masterClrMapping/>
  </p:clrMapOvr>
  <mc:AlternateContent xmlns:mc="http://schemas.openxmlformats.org/markup-compatibility/2006" xmlns:p14="http://schemas.microsoft.com/office/powerpoint/2010/main">
    <mc:Choice Requires="p14">
      <p:transition spd="slow" p14:dur="1200" advTm="4778">
        <p14:flip dir="r"/>
      </p:transition>
    </mc:Choice>
    <mc:Fallback xmlns="">
      <p:transition spd="slow" advTm="4778">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Espace réservé pour une image  7">
            <a:extLst>
              <a:ext uri="{FF2B5EF4-FFF2-40B4-BE49-F238E27FC236}">
                <a16:creationId xmlns:a16="http://schemas.microsoft.com/office/drawing/2014/main" id="{4773DA09-18C2-4A25-845C-127318486BF8}"/>
              </a:ext>
            </a:extLst>
          </p:cNvPr>
          <p:cNvPicPr>
            <a:picLocks noGrp="1" noChangeAspect="1"/>
          </p:cNvPicPr>
          <p:nvPr>
            <p:ph type="pic" sz="quarter" idx="14"/>
          </p:nvPr>
        </p:nvPicPr>
        <p:blipFill>
          <a:blip r:embed="rId3"/>
          <a:srcRect t="10373" b="10373"/>
          <a:stretch>
            <a:fillRect/>
          </a:stretch>
        </p:blipFill>
        <p:spPr>
          <a:xfrm>
            <a:off x="4156348" y="0"/>
            <a:ext cx="18286413" cy="10287000"/>
          </a:xfrm>
          <a:prstGeom prst="rect">
            <a:avLst/>
          </a:prstGeom>
        </p:spPr>
      </p:pic>
      <p:sp>
        <p:nvSpPr>
          <p:cNvPr id="14" name="タイトル 13"/>
          <p:cNvSpPr>
            <a:spLocks noGrp="1"/>
          </p:cNvSpPr>
          <p:nvPr>
            <p:ph type="title"/>
          </p:nvPr>
        </p:nvSpPr>
        <p:spPr>
          <a:xfrm>
            <a:off x="1" y="0"/>
            <a:ext cx="4800600" cy="10271881"/>
          </a:xfrm>
        </p:spPr>
        <p:txBody>
          <a:bodyPr>
            <a:normAutofit/>
          </a:bodyPr>
          <a:lstStyle/>
          <a:p>
            <a:r>
              <a:rPr lang="fr-FR" dirty="0"/>
              <a:t>3.1. Diagramme de cas d’utilisation</a:t>
            </a:r>
            <a:endParaRPr kumimoji="1" lang="ja-JP" altLang="en-US" dirty="0"/>
          </a:p>
        </p:txBody>
      </p:sp>
    </p:spTree>
    <p:extLst>
      <p:ext uri="{BB962C8B-B14F-4D97-AF65-F5344CB8AC3E}">
        <p14:creationId xmlns:p14="http://schemas.microsoft.com/office/powerpoint/2010/main" val="233671866"/>
      </p:ext>
    </p:extLst>
  </p:cSld>
  <p:clrMapOvr>
    <a:masterClrMapping/>
  </p:clrMapOvr>
  <p:transition spd="slow" advTm="3037">
    <p:cover/>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タイトル 13"/>
          <p:cNvSpPr>
            <a:spLocks noGrp="1"/>
          </p:cNvSpPr>
          <p:nvPr>
            <p:ph type="title"/>
          </p:nvPr>
        </p:nvSpPr>
        <p:spPr>
          <a:xfrm>
            <a:off x="1" y="1"/>
            <a:ext cx="4637314" cy="10286999"/>
          </a:xfrm>
        </p:spPr>
        <p:txBody>
          <a:bodyPr>
            <a:normAutofit/>
          </a:bodyPr>
          <a:lstStyle/>
          <a:p>
            <a:r>
              <a:rPr lang="fr-FR" dirty="0"/>
              <a:t>3.2. Diagramme </a:t>
            </a:r>
            <a:r>
              <a:rPr lang="fr-FR" b="1" dirty="0"/>
              <a:t>de Séquence</a:t>
            </a:r>
            <a:endParaRPr kumimoji="1" lang="ja-JP" altLang="en-US" dirty="0"/>
          </a:p>
        </p:txBody>
      </p:sp>
      <p:pic>
        <p:nvPicPr>
          <p:cNvPr id="23" name="Espace réservé pour une image  22">
            <a:extLst>
              <a:ext uri="{FF2B5EF4-FFF2-40B4-BE49-F238E27FC236}">
                <a16:creationId xmlns:a16="http://schemas.microsoft.com/office/drawing/2014/main" id="{EAC30D83-5194-43A3-B49E-D36062D9C3AA}"/>
              </a:ext>
            </a:extLst>
          </p:cNvPr>
          <p:cNvPicPr>
            <a:picLocks noGrp="1" noChangeAspect="1"/>
          </p:cNvPicPr>
          <p:nvPr>
            <p:ph type="pic" sz="quarter" idx="14"/>
          </p:nvPr>
        </p:nvPicPr>
        <p:blipFill>
          <a:blip r:embed="rId3"/>
          <a:srcRect t="311" b="311"/>
          <a:stretch>
            <a:fillRect/>
          </a:stretch>
        </p:blipFill>
        <p:spPr>
          <a:xfrm>
            <a:off x="4866968" y="-206476"/>
            <a:ext cx="13094980" cy="11061290"/>
          </a:xfrm>
          <a:prstGeom prst="rect">
            <a:avLst/>
          </a:prstGeom>
        </p:spPr>
      </p:pic>
    </p:spTree>
    <p:extLst>
      <p:ext uri="{BB962C8B-B14F-4D97-AF65-F5344CB8AC3E}">
        <p14:creationId xmlns:p14="http://schemas.microsoft.com/office/powerpoint/2010/main" val="1949763604"/>
      </p:ext>
    </p:extLst>
  </p:cSld>
  <p:clrMapOvr>
    <a:masterClrMapping/>
  </p:clrMapOvr>
  <p:transition spd="slow" advTm="3037">
    <p:cove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タイトル 13"/>
          <p:cNvSpPr>
            <a:spLocks noGrp="1"/>
          </p:cNvSpPr>
          <p:nvPr>
            <p:ph type="title"/>
          </p:nvPr>
        </p:nvSpPr>
        <p:spPr>
          <a:xfrm>
            <a:off x="1" y="0"/>
            <a:ext cx="2612570" cy="10286999"/>
          </a:xfrm>
        </p:spPr>
        <p:txBody>
          <a:bodyPr vert="vert270">
            <a:normAutofit fontScale="90000"/>
          </a:bodyPr>
          <a:lstStyle/>
          <a:p>
            <a:r>
              <a:rPr lang="fr-FR" dirty="0"/>
              <a:t>3.3. </a:t>
            </a:r>
            <a:br>
              <a:rPr lang="fr-FR" dirty="0"/>
            </a:br>
            <a:r>
              <a:rPr lang="fr-FR" dirty="0"/>
              <a:t>Diagramme </a:t>
            </a:r>
            <a:r>
              <a:rPr lang="fr-FR" b="1" dirty="0"/>
              <a:t>de </a:t>
            </a:r>
            <a:r>
              <a:rPr lang="fr-FR" dirty="0"/>
              <a:t> classes </a:t>
            </a:r>
            <a:br>
              <a:rPr lang="fr-FR" b="1" dirty="0"/>
            </a:br>
            <a:endParaRPr kumimoji="1" lang="ja-JP" altLang="en-US" dirty="0"/>
          </a:p>
        </p:txBody>
      </p:sp>
      <p:pic>
        <p:nvPicPr>
          <p:cNvPr id="7" name="Espace réservé pour une image  6">
            <a:extLst>
              <a:ext uri="{FF2B5EF4-FFF2-40B4-BE49-F238E27FC236}">
                <a16:creationId xmlns:a16="http://schemas.microsoft.com/office/drawing/2014/main" id="{901461A6-DFE3-4F4A-BD8C-BFD6DD173433}"/>
              </a:ext>
            </a:extLst>
          </p:cNvPr>
          <p:cNvPicPr>
            <a:picLocks noGrp="1" noChangeAspect="1"/>
          </p:cNvPicPr>
          <p:nvPr>
            <p:ph type="pic" sz="quarter" idx="14"/>
          </p:nvPr>
        </p:nvPicPr>
        <p:blipFill>
          <a:blip r:embed="rId3"/>
          <a:srcRect t="3953" b="3953"/>
          <a:stretch>
            <a:fillRect/>
          </a:stretch>
        </p:blipFill>
        <p:spPr>
          <a:xfrm>
            <a:off x="2612571" y="-3175"/>
            <a:ext cx="15673842" cy="10287000"/>
          </a:xfrm>
          <a:prstGeom prst="rect">
            <a:avLst/>
          </a:prstGeom>
        </p:spPr>
      </p:pic>
    </p:spTree>
    <p:extLst>
      <p:ext uri="{BB962C8B-B14F-4D97-AF65-F5344CB8AC3E}">
        <p14:creationId xmlns:p14="http://schemas.microsoft.com/office/powerpoint/2010/main" val="1087132901"/>
      </p:ext>
    </p:extLst>
  </p:cSld>
  <p:clrMapOvr>
    <a:masterClrMapping/>
  </p:clrMapOvr>
  <p:transition spd="slow" advTm="3037">
    <p:cover/>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Espace réservé pour une image  8">
            <a:extLst>
              <a:ext uri="{FF2B5EF4-FFF2-40B4-BE49-F238E27FC236}">
                <a16:creationId xmlns:a16="http://schemas.microsoft.com/office/drawing/2014/main" id="{29ECFEA5-24B5-4FFF-9FA6-C4D043F6B03F}"/>
              </a:ext>
            </a:extLst>
          </p:cNvPr>
          <p:cNvPicPr>
            <a:picLocks noGrp="1" noChangeAspect="1"/>
          </p:cNvPicPr>
          <p:nvPr>
            <p:ph type="pic" sz="quarter" idx="14"/>
          </p:nvPr>
        </p:nvPicPr>
        <p:blipFill>
          <a:blip r:embed="rId3"/>
          <a:srcRect l="2389" r="2389"/>
          <a:stretch>
            <a:fillRect/>
          </a:stretch>
        </p:blipFill>
        <p:spPr>
          <a:xfrm>
            <a:off x="3429000" y="359229"/>
            <a:ext cx="14857413" cy="9535885"/>
          </a:xfrm>
          <a:prstGeom prst="rect">
            <a:avLst/>
          </a:prstGeom>
        </p:spPr>
      </p:pic>
      <p:sp>
        <p:nvSpPr>
          <p:cNvPr id="2" name="テキスト プレースホルダー 1"/>
          <p:cNvSpPr>
            <a:spLocks noGrp="1"/>
          </p:cNvSpPr>
          <p:nvPr>
            <p:ph type="body" sz="quarter" idx="16"/>
          </p:nvPr>
        </p:nvSpPr>
        <p:spPr>
          <a:xfrm>
            <a:off x="0" y="3175"/>
            <a:ext cx="4114800" cy="10283825"/>
          </a:xfrm>
        </p:spPr>
        <p:txBody>
          <a:bodyPr/>
          <a:lstStyle/>
          <a:p>
            <a:endParaRPr lang="en-US" dirty="0"/>
          </a:p>
        </p:txBody>
      </p:sp>
      <p:sp>
        <p:nvSpPr>
          <p:cNvPr id="3" name="テキスト プレースホルダー 2"/>
          <p:cNvSpPr>
            <a:spLocks noGrp="1"/>
          </p:cNvSpPr>
          <p:nvPr>
            <p:ph type="body" sz="quarter" idx="15"/>
          </p:nvPr>
        </p:nvSpPr>
        <p:spPr>
          <a:xfrm>
            <a:off x="0" y="1440995"/>
            <a:ext cx="4114800" cy="7768319"/>
          </a:xfrm>
        </p:spPr>
        <p:txBody>
          <a:bodyPr/>
          <a:lstStyle/>
          <a:p>
            <a:r>
              <a:rPr lang="en-US" dirty="0"/>
              <a:t>3.4.</a:t>
            </a:r>
          </a:p>
          <a:p>
            <a:r>
              <a:rPr lang="fr-FR" sz="5400" dirty="0"/>
              <a:t>Diagramme</a:t>
            </a:r>
            <a:r>
              <a:rPr lang="fr-FR" dirty="0"/>
              <a:t> d'activités</a:t>
            </a:r>
            <a:endParaRPr lang="en-US" dirty="0"/>
          </a:p>
        </p:txBody>
      </p:sp>
    </p:spTree>
    <p:extLst>
      <p:ext uri="{BB962C8B-B14F-4D97-AF65-F5344CB8AC3E}">
        <p14:creationId xmlns:p14="http://schemas.microsoft.com/office/powerpoint/2010/main" val="3072578632"/>
      </p:ext>
    </p:extLst>
  </p:cSld>
  <p:clrMapOvr>
    <a:masterClrMapping/>
  </p:clrMapOvr>
  <mc:AlternateContent xmlns:mc="http://schemas.openxmlformats.org/markup-compatibility/2006" xmlns:p14="http://schemas.microsoft.com/office/powerpoint/2010/main">
    <mc:Choice Requires="p14">
      <p:transition spd="slow" p14:dur="900" advTm="4800">
        <p14:warp dir="in"/>
      </p:transition>
    </mc:Choice>
    <mc:Fallback xmlns="">
      <p:transition spd="slow" advTm="480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タイトル 2"/>
          <p:cNvSpPr>
            <a:spLocks noGrp="1"/>
          </p:cNvSpPr>
          <p:nvPr>
            <p:ph type="title"/>
          </p:nvPr>
        </p:nvSpPr>
        <p:spPr>
          <a:xfrm>
            <a:off x="446999" y="7561883"/>
            <a:ext cx="16437799" cy="1010344"/>
          </a:xfrm>
        </p:spPr>
        <p:txBody>
          <a:bodyPr>
            <a:normAutofit/>
          </a:bodyPr>
          <a:lstStyle/>
          <a:p>
            <a:r>
              <a:rPr lang="en-US" sz="5400" dirty="0" err="1"/>
              <a:t>Réalisé</a:t>
            </a:r>
            <a:r>
              <a:rPr lang="en-US" sz="5400" dirty="0"/>
              <a:t> par : </a:t>
            </a:r>
            <a:r>
              <a:rPr lang="en-US" altLang="ja-JP" sz="5400" dirty="0">
                <a:solidFill>
                  <a:srgbClr val="00B0F0"/>
                </a:solidFill>
              </a:rPr>
              <a:t>Mohammed EL KHOU </a:t>
            </a:r>
            <a:r>
              <a:rPr lang="en-US" altLang="ja-JP" sz="5400" dirty="0"/>
              <a:t>&amp; </a:t>
            </a:r>
            <a:r>
              <a:rPr lang="en-US" altLang="ja-JP" sz="5400" dirty="0">
                <a:solidFill>
                  <a:srgbClr val="00B0F0"/>
                </a:solidFill>
              </a:rPr>
              <a:t>Mohammed KASMI</a:t>
            </a:r>
            <a:endParaRPr kumimoji="1" lang="ja-JP" altLang="en-US" b="1" dirty="0">
              <a:solidFill>
                <a:srgbClr val="00B0F0"/>
              </a:solidFill>
            </a:endParaRPr>
          </a:p>
        </p:txBody>
      </p:sp>
      <p:sp>
        <p:nvSpPr>
          <p:cNvPr id="6" name="テキスト プレースホルダー 5"/>
          <p:cNvSpPr>
            <a:spLocks noGrp="1"/>
          </p:cNvSpPr>
          <p:nvPr>
            <p:ph type="body" sz="quarter" idx="13"/>
          </p:nvPr>
        </p:nvSpPr>
        <p:spPr>
          <a:xfrm>
            <a:off x="1333437" y="8572227"/>
            <a:ext cx="14448430" cy="1612115"/>
          </a:xfrm>
        </p:spPr>
        <p:txBody>
          <a:bodyPr>
            <a:normAutofit/>
          </a:bodyPr>
          <a:lstStyle/>
          <a:p>
            <a:r>
              <a:rPr lang="en-US" altLang="en-US" sz="4800" i="0" dirty="0" err="1">
                <a:solidFill>
                  <a:schemeClr val="tx1">
                    <a:lumMod val="75000"/>
                    <a:lumOff val="25000"/>
                  </a:schemeClr>
                </a:solidFill>
              </a:rPr>
              <a:t>Encadré</a:t>
            </a:r>
            <a:r>
              <a:rPr lang="en-US" altLang="en-US" sz="4800" i="0" dirty="0">
                <a:solidFill>
                  <a:schemeClr val="tx1">
                    <a:lumMod val="75000"/>
                    <a:lumOff val="25000"/>
                  </a:schemeClr>
                </a:solidFill>
              </a:rPr>
              <a:t> par : </a:t>
            </a:r>
            <a:r>
              <a:rPr lang="fr-FR" altLang="en-US" sz="5400" b="1" i="0" dirty="0">
                <a:solidFill>
                  <a:srgbClr val="00B0F0"/>
                </a:solidFill>
              </a:rPr>
              <a:t>M</a:t>
            </a:r>
            <a:r>
              <a:rPr lang="fr-FR" altLang="en-US" sz="4400" b="1" i="0" dirty="0">
                <a:solidFill>
                  <a:srgbClr val="00B0F0"/>
                </a:solidFill>
              </a:rPr>
              <a:t>. </a:t>
            </a:r>
            <a:r>
              <a:rPr lang="fr-FR" altLang="en-US" sz="4400" i="0" dirty="0">
                <a:solidFill>
                  <a:srgbClr val="00B0F0"/>
                </a:solidFill>
              </a:rPr>
              <a:t> </a:t>
            </a:r>
            <a:r>
              <a:rPr lang="en-US" altLang="ja-JP" sz="4400" i="0" dirty="0">
                <a:solidFill>
                  <a:srgbClr val="00B0F0"/>
                </a:solidFill>
              </a:rPr>
              <a:t>Mohammed </a:t>
            </a:r>
            <a:r>
              <a:rPr lang="fr-FR" altLang="en-US" sz="4400" i="0" dirty="0">
                <a:solidFill>
                  <a:srgbClr val="00B0F0"/>
                </a:solidFill>
              </a:rPr>
              <a:t>EL MOUHAJIR</a:t>
            </a:r>
            <a:endParaRPr lang="fr-FR" altLang="en-US" sz="4400" i="0" dirty="0">
              <a:ln w="0"/>
              <a:solidFill>
                <a:srgbClr val="00B0F0"/>
              </a:solidFill>
              <a:effectLst>
                <a:outerShdw blurRad="38100" dist="19050" dir="2700000" algn="tl" rotWithShape="0">
                  <a:schemeClr val="dk1">
                    <a:alpha val="40000"/>
                  </a:schemeClr>
                </a:outerShdw>
              </a:effectLst>
            </a:endParaRPr>
          </a:p>
          <a:p>
            <a:endParaRPr lang="en-US" altLang="en-US" dirty="0">
              <a:solidFill>
                <a:schemeClr val="tx1">
                  <a:lumMod val="75000"/>
                  <a:lumOff val="25000"/>
                </a:schemeClr>
              </a:solidFill>
            </a:endParaRPr>
          </a:p>
        </p:txBody>
      </p:sp>
      <p:sp>
        <p:nvSpPr>
          <p:cNvPr id="7" name="テキスト プレースホルダー 6"/>
          <p:cNvSpPr>
            <a:spLocks noGrp="1"/>
          </p:cNvSpPr>
          <p:nvPr>
            <p:ph type="body" sz="quarter" idx="15"/>
          </p:nvPr>
        </p:nvSpPr>
        <p:spPr>
          <a:xfrm>
            <a:off x="15489395" y="9630238"/>
            <a:ext cx="2741895" cy="656762"/>
          </a:xfrm>
        </p:spPr>
        <p:txBody>
          <a:bodyPr>
            <a:noAutofit/>
          </a:bodyPr>
          <a:lstStyle/>
          <a:p>
            <a:r>
              <a:rPr lang="fr-FR" sz="2400" b="1" dirty="0">
                <a:solidFill>
                  <a:srgbClr val="00B0F0"/>
                </a:solidFill>
              </a:rPr>
              <a:t>2017 - 2018</a:t>
            </a:r>
            <a:endParaRPr lang="fr-FR" b="1" dirty="0">
              <a:solidFill>
                <a:srgbClr val="00B0F0"/>
              </a:solidFill>
            </a:endParaRPr>
          </a:p>
        </p:txBody>
      </p:sp>
      <p:sp>
        <p:nvSpPr>
          <p:cNvPr id="8" name="テキスト プレースホルダー 7"/>
          <p:cNvSpPr>
            <a:spLocks noGrp="1"/>
          </p:cNvSpPr>
          <p:nvPr>
            <p:ph type="body" sz="quarter" idx="16"/>
          </p:nvPr>
        </p:nvSpPr>
        <p:spPr>
          <a:xfrm>
            <a:off x="0" y="2926080"/>
            <a:ext cx="6995160" cy="4140650"/>
          </a:xfrm>
        </p:spPr>
        <p:txBody>
          <a:bodyPr>
            <a:normAutofit fontScale="92500" lnSpcReduction="10000"/>
          </a:bodyPr>
          <a:lstStyle/>
          <a:p>
            <a:pPr algn="ctr"/>
            <a:r>
              <a:rPr lang="fr-FR" sz="5700" b="1" u="sng" dirty="0">
                <a:cs typeface="Arial" charset="0"/>
              </a:rPr>
              <a:t>Projet de Fin d’Études</a:t>
            </a:r>
          </a:p>
          <a:p>
            <a:pPr algn="ctr"/>
            <a:r>
              <a:rPr lang="fr-FR" sz="6000" dirty="0">
                <a:solidFill>
                  <a:schemeClr val="accent4">
                    <a:lumMod val="50000"/>
                  </a:schemeClr>
                </a:solidFill>
                <a:effectLst>
                  <a:glow rad="139700">
                    <a:schemeClr val="accent3">
                      <a:satMod val="175000"/>
                      <a:alpha val="40000"/>
                    </a:schemeClr>
                  </a:glow>
                </a:effectLst>
              </a:rPr>
              <a:t>Conception et réalisation du Jeu Tetris</a:t>
            </a:r>
            <a:endParaRPr lang="ja-JP" altLang="en-US" sz="6000" dirty="0">
              <a:solidFill>
                <a:schemeClr val="accent4">
                  <a:lumMod val="50000"/>
                </a:schemeClr>
              </a:solidFill>
            </a:endParaRPr>
          </a:p>
        </p:txBody>
      </p:sp>
      <p:sp>
        <p:nvSpPr>
          <p:cNvPr id="2" name="フッター プレースホルダー 1"/>
          <p:cNvSpPr>
            <a:spLocks noGrp="1"/>
          </p:cNvSpPr>
          <p:nvPr>
            <p:ph type="ftr" sz="quarter" idx="10"/>
          </p:nvPr>
        </p:nvSpPr>
        <p:spPr/>
        <p:txBody>
          <a:bodyPr/>
          <a:lstStyle/>
          <a:p>
            <a:endParaRPr lang="ja-JP" altLang="en-US" dirty="0"/>
          </a:p>
        </p:txBody>
      </p:sp>
      <p:sp>
        <p:nvSpPr>
          <p:cNvPr id="9" name="スライド番号プレースホルダー 8"/>
          <p:cNvSpPr>
            <a:spLocks noGrp="1"/>
          </p:cNvSpPr>
          <p:nvPr>
            <p:ph type="sldNum" sz="quarter" idx="11"/>
          </p:nvPr>
        </p:nvSpPr>
        <p:spPr/>
        <p:txBody>
          <a:bodyPr/>
          <a:lstStyle/>
          <a:p>
            <a:fld id="{E6459DFB-86F3-43FA-8567-2EA6E426AE90}" type="slidenum">
              <a:rPr lang="ja-JP" altLang="en-US" smtClean="0"/>
              <a:pPr/>
              <a:t>2</a:t>
            </a:fld>
            <a:endParaRPr lang="ja-JP" altLang="en-US"/>
          </a:p>
        </p:txBody>
      </p:sp>
      <p:pic>
        <p:nvPicPr>
          <p:cNvPr id="16" name="Espace réservé pour une image  15">
            <a:extLst>
              <a:ext uri="{FF2B5EF4-FFF2-40B4-BE49-F238E27FC236}">
                <a16:creationId xmlns:a16="http://schemas.microsoft.com/office/drawing/2014/main" id="{BEA335DA-7CB5-4794-8CC5-BA2A9AC95584}"/>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rcRect t="10520" b="10520"/>
          <a:stretch>
            <a:fillRect/>
          </a:stretch>
        </p:blipFill>
        <p:spPr>
          <a:xfrm>
            <a:off x="6995160" y="2314203"/>
            <a:ext cx="11236130" cy="4943848"/>
          </a:xfrm>
        </p:spPr>
      </p:pic>
      <p:pic>
        <p:nvPicPr>
          <p:cNvPr id="10" name="Image 9">
            <a:extLst>
              <a:ext uri="{FF2B5EF4-FFF2-40B4-BE49-F238E27FC236}">
                <a16:creationId xmlns:a16="http://schemas.microsoft.com/office/drawing/2014/main" id="{2C823AA2-AC0F-42A2-8C25-D158D86FD0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6999" y="102658"/>
            <a:ext cx="1772879" cy="2202668"/>
          </a:xfrm>
          <a:prstGeom prst="rect">
            <a:avLst/>
          </a:prstGeom>
        </p:spPr>
      </p:pic>
      <p:pic>
        <p:nvPicPr>
          <p:cNvPr id="11" name="Image 10">
            <a:extLst>
              <a:ext uri="{FF2B5EF4-FFF2-40B4-BE49-F238E27FC236}">
                <a16:creationId xmlns:a16="http://schemas.microsoft.com/office/drawing/2014/main" id="{9FFB2431-CB00-4305-84C3-21B12FDB141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096678" y="20963"/>
            <a:ext cx="2031027" cy="2031027"/>
          </a:xfrm>
          <a:prstGeom prst="rect">
            <a:avLst/>
          </a:prstGeom>
        </p:spPr>
      </p:pic>
    </p:spTree>
    <p:extLst>
      <p:ext uri="{BB962C8B-B14F-4D97-AF65-F5344CB8AC3E}">
        <p14:creationId xmlns:p14="http://schemas.microsoft.com/office/powerpoint/2010/main" val="1202746554"/>
      </p:ext>
    </p:extLst>
  </p:cSld>
  <p:clrMapOvr>
    <a:masterClrMapping/>
  </p:clrMapOvr>
  <p:transition spd="slow" advTm="6936">
    <p:cove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Espace réservé pour une image  21">
            <a:extLst>
              <a:ext uri="{FF2B5EF4-FFF2-40B4-BE49-F238E27FC236}">
                <a16:creationId xmlns:a16="http://schemas.microsoft.com/office/drawing/2014/main" id="{21265ABE-91FD-4845-A8D2-F71945F5973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7716" b="17716"/>
          <a:stretch>
            <a:fillRect/>
          </a:stretch>
        </p:blipFill>
        <p:spPr>
          <a:xfrm>
            <a:off x="-96253" y="0"/>
            <a:ext cx="18478917" cy="10287000"/>
          </a:xfrm>
        </p:spPr>
      </p:pic>
      <p:sp>
        <p:nvSpPr>
          <p:cNvPr id="37" name="テキスト プレースホルダー 36"/>
          <p:cNvSpPr>
            <a:spLocks noGrp="1"/>
          </p:cNvSpPr>
          <p:nvPr>
            <p:ph type="body" sz="quarter" idx="11"/>
          </p:nvPr>
        </p:nvSpPr>
        <p:spPr/>
        <p:txBody>
          <a:bodyPr/>
          <a:lstStyle/>
          <a:p>
            <a:endParaRPr kumimoji="1" lang="ja-JP" altLang="en-US" dirty="0"/>
          </a:p>
        </p:txBody>
      </p:sp>
      <p:sp>
        <p:nvSpPr>
          <p:cNvPr id="38" name="テキスト プレースホルダー 37"/>
          <p:cNvSpPr>
            <a:spLocks noGrp="1"/>
          </p:cNvSpPr>
          <p:nvPr>
            <p:ph type="body" sz="quarter" idx="12"/>
          </p:nvPr>
        </p:nvSpPr>
        <p:spPr/>
        <p:txBody>
          <a:bodyPr>
            <a:normAutofit/>
          </a:bodyPr>
          <a:lstStyle/>
          <a:p>
            <a:r>
              <a:rPr lang="en-US" altLang="ja-JP" dirty="0"/>
              <a:t> </a:t>
            </a:r>
            <a:endParaRPr lang="ja-JP" altLang="en-US" dirty="0"/>
          </a:p>
        </p:txBody>
      </p:sp>
      <p:sp>
        <p:nvSpPr>
          <p:cNvPr id="8" name="テキスト プレースホルダー 7"/>
          <p:cNvSpPr>
            <a:spLocks noGrp="1"/>
          </p:cNvSpPr>
          <p:nvPr>
            <p:ph type="body" sz="quarter" idx="13"/>
          </p:nvPr>
        </p:nvSpPr>
        <p:spPr/>
        <p:txBody>
          <a:bodyPr/>
          <a:lstStyle/>
          <a:p>
            <a:endParaRPr kumimoji="1" lang="ja-JP" altLang="en-US"/>
          </a:p>
        </p:txBody>
      </p:sp>
      <p:sp>
        <p:nvSpPr>
          <p:cNvPr id="9" name="テキスト プレースホルダー 8"/>
          <p:cNvSpPr>
            <a:spLocks noGrp="1"/>
          </p:cNvSpPr>
          <p:nvPr>
            <p:ph type="body" sz="quarter" idx="14"/>
          </p:nvPr>
        </p:nvSpPr>
        <p:spPr/>
        <p:txBody>
          <a:bodyPr/>
          <a:lstStyle/>
          <a:p>
            <a:endParaRPr kumimoji="1" lang="ja-JP" altLang="en-US" dirty="0"/>
          </a:p>
        </p:txBody>
      </p:sp>
      <p:sp>
        <p:nvSpPr>
          <p:cNvPr id="10" name="テキスト プレースホルダー 9"/>
          <p:cNvSpPr>
            <a:spLocks noGrp="1"/>
          </p:cNvSpPr>
          <p:nvPr>
            <p:ph type="body" sz="quarter" idx="15"/>
          </p:nvPr>
        </p:nvSpPr>
        <p:spPr/>
        <p:txBody>
          <a:bodyPr/>
          <a:lstStyle/>
          <a:p>
            <a:r>
              <a:rPr kumimoji="1" lang="en-US" altLang="ja-JP" dirty="0"/>
              <a:t>4</a:t>
            </a:r>
            <a:endParaRPr kumimoji="1" lang="ja-JP" altLang="en-US" dirty="0"/>
          </a:p>
        </p:txBody>
      </p:sp>
      <p:pic>
        <p:nvPicPr>
          <p:cNvPr id="5" name="図プレースホルダー 4"/>
          <p:cNvPicPr>
            <a:picLocks noGrp="1" noChangeAspect="1"/>
          </p:cNvPicPr>
          <p:nvPr>
            <p:ph type="pic" sz="quarter" idx="16"/>
          </p:nvPr>
        </p:nvPicPr>
        <p:blipFill>
          <a:blip r:embed="rId4" cstate="print">
            <a:extLst>
              <a:ext uri="{28A0092B-C50C-407E-A947-70E740481C1C}">
                <a14:useLocalDpi xmlns:a14="http://schemas.microsoft.com/office/drawing/2010/main" val="0"/>
              </a:ext>
            </a:extLst>
          </a:blip>
          <a:srcRect/>
          <a:stretch>
            <a:fillRect/>
          </a:stretch>
        </p:blipFill>
        <p:spPr/>
      </p:pic>
      <p:sp>
        <p:nvSpPr>
          <p:cNvPr id="11" name="テキスト プレースホルダー 10"/>
          <p:cNvSpPr>
            <a:spLocks noGrp="1"/>
          </p:cNvSpPr>
          <p:nvPr>
            <p:ph type="body" sz="quarter" idx="17"/>
          </p:nvPr>
        </p:nvSpPr>
        <p:spPr>
          <a:xfrm>
            <a:off x="11651226" y="6439643"/>
            <a:ext cx="5250426" cy="1440159"/>
          </a:xfrm>
        </p:spPr>
        <p:txBody>
          <a:bodyPr>
            <a:noAutofit/>
          </a:bodyPr>
          <a:lstStyle/>
          <a:p>
            <a:r>
              <a:rPr lang="en-US" sz="6600" b="1" dirty="0"/>
              <a:t>R</a:t>
            </a:r>
            <a:r>
              <a:rPr lang="ar-MA" sz="6600" b="1" dirty="0"/>
              <a:t>é</a:t>
            </a:r>
            <a:r>
              <a:rPr lang="fr-FR" sz="6600" b="1" dirty="0" err="1"/>
              <a:t>alisation</a:t>
            </a:r>
            <a:endParaRPr lang="fr-FR" sz="6600" b="1" dirty="0">
              <a:solidFill>
                <a:schemeClr val="tx2"/>
              </a:solidFill>
              <a:latin typeface="Corbel" pitchFamily="34" charset="0"/>
            </a:endParaRPr>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normAutofit lnSpcReduction="10000"/>
          </a:bodyPr>
          <a:lstStyle/>
          <a:p>
            <a:endParaRPr kumimoji="1" lang="ja-JP" altLang="en-US"/>
          </a:p>
        </p:txBody>
      </p:sp>
    </p:spTree>
    <p:extLst>
      <p:ext uri="{BB962C8B-B14F-4D97-AF65-F5344CB8AC3E}">
        <p14:creationId xmlns:p14="http://schemas.microsoft.com/office/powerpoint/2010/main" val="2826769060"/>
      </p:ext>
    </p:extLst>
  </p:cSld>
  <p:clrMapOvr>
    <a:masterClrMapping/>
  </p:clrMapOvr>
  <mc:AlternateContent xmlns:mc="http://schemas.openxmlformats.org/markup-compatibility/2006" xmlns:p14="http://schemas.microsoft.com/office/powerpoint/2010/main">
    <mc:Choice Requires="p14">
      <p:transition spd="slow" p14:dur="1200" advTm="3696">
        <p14:flip dir="r"/>
      </p:transition>
    </mc:Choice>
    <mc:Fallback xmlns="">
      <p:transition spd="slow" advTm="3696">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タイトル 15"/>
          <p:cNvSpPr>
            <a:spLocks noGrp="1"/>
          </p:cNvSpPr>
          <p:nvPr>
            <p:ph type="title"/>
          </p:nvPr>
        </p:nvSpPr>
        <p:spPr/>
        <p:txBody>
          <a:bodyPr>
            <a:normAutofit/>
          </a:bodyPr>
          <a:lstStyle/>
          <a:p>
            <a:r>
              <a:rPr lang="en-US" dirty="0">
                <a:solidFill>
                  <a:schemeClr val="tx1">
                    <a:lumMod val="75000"/>
                    <a:lumOff val="25000"/>
                  </a:schemeClr>
                </a:solidFill>
              </a:rPr>
              <a:t>R</a:t>
            </a:r>
            <a:r>
              <a:rPr lang="ar-MA" dirty="0">
                <a:solidFill>
                  <a:schemeClr val="tx1">
                    <a:lumMod val="75000"/>
                    <a:lumOff val="25000"/>
                  </a:schemeClr>
                </a:solidFill>
              </a:rPr>
              <a:t>è</a:t>
            </a:r>
            <a:r>
              <a:rPr lang="fr-FR" dirty="0">
                <a:solidFill>
                  <a:schemeClr val="tx1">
                    <a:lumMod val="75000"/>
                    <a:lumOff val="25000"/>
                  </a:schemeClr>
                </a:solidFill>
              </a:rPr>
              <a:t>alisation d’application</a:t>
            </a:r>
            <a:endParaRPr lang="fr-FR" dirty="0">
              <a:solidFill>
                <a:schemeClr val="tx1">
                  <a:lumMod val="75000"/>
                  <a:lumOff val="25000"/>
                </a:schemeClr>
              </a:solidFill>
              <a:latin typeface="Corbel" pitchFamily="34" charset="0"/>
            </a:endParaRPr>
          </a:p>
        </p:txBody>
      </p:sp>
      <p:sp>
        <p:nvSpPr>
          <p:cNvPr id="18" name="テキスト プレースホルダー 17"/>
          <p:cNvSpPr>
            <a:spLocks noGrp="1"/>
          </p:cNvSpPr>
          <p:nvPr>
            <p:ph type="body" sz="quarter" idx="22"/>
          </p:nvPr>
        </p:nvSpPr>
        <p:spPr/>
        <p:txBody>
          <a:bodyPr/>
          <a:lstStyle/>
          <a:p>
            <a:r>
              <a:rPr lang="fr-FR" altLang="fr-FR" sz="5400" dirty="0">
                <a:solidFill>
                  <a:srgbClr val="00B0F0"/>
                </a:solidFill>
                <a:latin typeface="Corbel" panose="020B0503020204020204" pitchFamily="34" charset="0"/>
              </a:rPr>
              <a:t>Environnement de travail</a:t>
            </a:r>
            <a:endParaRPr lang="ja-JP" altLang="en-US" sz="5400" dirty="0">
              <a:solidFill>
                <a:srgbClr val="00B0F0"/>
              </a:solidFill>
            </a:endParaRPr>
          </a:p>
        </p:txBody>
      </p:sp>
      <p:pic>
        <p:nvPicPr>
          <p:cNvPr id="15" name="Espace réservé pour une image  24">
            <a:extLst>
              <a:ext uri="{FF2B5EF4-FFF2-40B4-BE49-F238E27FC236}">
                <a16:creationId xmlns:a16="http://schemas.microsoft.com/office/drawing/2014/main" id="{43CEE99D-BC3E-4FBD-B3EC-279F99EAD604}"/>
              </a:ext>
            </a:extLst>
          </p:cNvPr>
          <p:cNvPicPr>
            <a:picLocks noGrp="1"/>
          </p:cNvPicPr>
          <p:nvPr>
            <p:ph type="pic" sz="quarter" idx="15"/>
          </p:nvPr>
        </p:nvPicPr>
        <p:blipFill>
          <a:blip r:embed="rId3" cstate="print">
            <a:extLst>
              <a:ext uri="{28A0092B-C50C-407E-A947-70E740481C1C}">
                <a14:useLocalDpi xmlns:a14="http://schemas.microsoft.com/office/drawing/2010/main" val="0"/>
              </a:ext>
            </a:extLst>
          </a:blip>
          <a:srcRect l="22" r="22"/>
          <a:stretch>
            <a:fillRect/>
          </a:stretch>
        </p:blipFill>
        <p:spPr bwMode="auto">
          <a:xfrm>
            <a:off x="15061709" y="0"/>
            <a:ext cx="2926168" cy="2683099"/>
          </a:xfrm>
          <a:prstGeom prst="rect">
            <a:avLst/>
          </a:prstGeom>
          <a:noFill/>
          <a:ln>
            <a:noFill/>
          </a:ln>
        </p:spPr>
      </p:pic>
      <p:pic>
        <p:nvPicPr>
          <p:cNvPr id="21" name="Espace réservé pour une image  32">
            <a:extLst>
              <a:ext uri="{FF2B5EF4-FFF2-40B4-BE49-F238E27FC236}">
                <a16:creationId xmlns:a16="http://schemas.microsoft.com/office/drawing/2014/main" id="{745A80FD-22C5-4282-82F5-585FE9BCACF7}"/>
              </a:ext>
            </a:extLst>
          </p:cNvPr>
          <p:cNvPicPr>
            <a:picLocks noGrp="1"/>
          </p:cNvPicPr>
          <p:nvPr>
            <p:ph type="pic" sz="quarter" idx="21"/>
          </p:nvPr>
        </p:nvPicPr>
        <p:blipFill>
          <a:blip r:embed="rId4" cstate="print">
            <a:extLst>
              <a:ext uri="{28A0092B-C50C-407E-A947-70E740481C1C}">
                <a14:useLocalDpi xmlns:a14="http://schemas.microsoft.com/office/drawing/2010/main" val="0"/>
              </a:ext>
            </a:extLst>
          </a:blip>
          <a:srcRect l="10135" r="10135"/>
          <a:stretch>
            <a:fillRect/>
          </a:stretch>
        </p:blipFill>
        <p:spPr bwMode="auto">
          <a:xfrm>
            <a:off x="11497533" y="8253045"/>
            <a:ext cx="2472589" cy="1975619"/>
          </a:xfrm>
          <a:prstGeom prst="rect">
            <a:avLst/>
          </a:prstGeom>
          <a:noFill/>
          <a:ln>
            <a:noFill/>
          </a:ln>
        </p:spPr>
      </p:pic>
      <p:pic>
        <p:nvPicPr>
          <p:cNvPr id="22" name="Espace réservé pour une image  30">
            <a:extLst>
              <a:ext uri="{FF2B5EF4-FFF2-40B4-BE49-F238E27FC236}">
                <a16:creationId xmlns:a16="http://schemas.microsoft.com/office/drawing/2014/main" id="{2DBF1942-1721-44CB-A2F9-95BC5C26FE0B}"/>
              </a:ext>
            </a:extLst>
          </p:cNvPr>
          <p:cNvPicPr>
            <a:picLocks noGrp="1"/>
          </p:cNvPicPr>
          <p:nvPr>
            <p:ph type="pic" sz="quarter" idx="20"/>
          </p:nvPr>
        </p:nvPicPr>
        <p:blipFill>
          <a:blip r:embed="rId5" cstate="print">
            <a:extLst>
              <a:ext uri="{28A0092B-C50C-407E-A947-70E740481C1C}">
                <a14:useLocalDpi xmlns:a14="http://schemas.microsoft.com/office/drawing/2010/main" val="0"/>
              </a:ext>
            </a:extLst>
          </a:blip>
          <a:srcRect t="3781" b="3781"/>
          <a:stretch>
            <a:fillRect/>
          </a:stretch>
        </p:blipFill>
        <p:spPr bwMode="auto">
          <a:xfrm>
            <a:off x="15881490" y="7759691"/>
            <a:ext cx="2106387" cy="2210080"/>
          </a:xfrm>
          <a:prstGeom prst="rect">
            <a:avLst/>
          </a:prstGeom>
          <a:noFill/>
          <a:ln>
            <a:noFill/>
          </a:ln>
        </p:spPr>
      </p:pic>
      <p:pic>
        <p:nvPicPr>
          <p:cNvPr id="23" name="Espace réservé pour une image  27">
            <a:extLst>
              <a:ext uri="{FF2B5EF4-FFF2-40B4-BE49-F238E27FC236}">
                <a16:creationId xmlns:a16="http://schemas.microsoft.com/office/drawing/2014/main" id="{EA975BCE-FD7E-4B80-9DCB-486648D72966}"/>
              </a:ext>
            </a:extLst>
          </p:cNvPr>
          <p:cNvPicPr>
            <a:picLocks noGrp="1"/>
          </p:cNvPicPr>
          <p:nvPr>
            <p:ph type="pic" sz="quarter" idx="19"/>
          </p:nvPr>
        </p:nvPicPr>
        <p:blipFill>
          <a:blip r:embed="rId6">
            <a:extLst>
              <a:ext uri="{28A0092B-C50C-407E-A947-70E740481C1C}">
                <a14:useLocalDpi xmlns:a14="http://schemas.microsoft.com/office/drawing/2010/main" val="0"/>
              </a:ext>
            </a:extLst>
          </a:blip>
          <a:srcRect/>
          <a:stretch>
            <a:fillRect/>
          </a:stretch>
        </p:blipFill>
        <p:spPr bwMode="auto">
          <a:xfrm>
            <a:off x="7479783" y="7707933"/>
            <a:ext cx="2795538" cy="2621936"/>
          </a:xfrm>
          <a:prstGeom prst="rect">
            <a:avLst/>
          </a:prstGeom>
          <a:noFill/>
          <a:ln>
            <a:noFill/>
          </a:ln>
        </p:spPr>
      </p:pic>
      <p:pic>
        <p:nvPicPr>
          <p:cNvPr id="24" name="Espace réservé pour une image  26">
            <a:extLst>
              <a:ext uri="{FF2B5EF4-FFF2-40B4-BE49-F238E27FC236}">
                <a16:creationId xmlns:a16="http://schemas.microsoft.com/office/drawing/2014/main" id="{D2766022-0B85-463D-A7E9-062C6D7FB997}"/>
              </a:ext>
            </a:extLst>
          </p:cNvPr>
          <p:cNvPicPr>
            <a:picLocks noGrp="1"/>
          </p:cNvPicPr>
          <p:nvPr>
            <p:ph type="pic" sz="quarter" idx="17"/>
          </p:nvPr>
        </p:nvPicPr>
        <p:blipFill>
          <a:blip r:embed="rId7" cstate="print">
            <a:extLst>
              <a:ext uri="{28A0092B-C50C-407E-A947-70E740481C1C}">
                <a14:useLocalDpi xmlns:a14="http://schemas.microsoft.com/office/drawing/2010/main" val="0"/>
              </a:ext>
            </a:extLst>
          </a:blip>
          <a:srcRect/>
          <a:stretch>
            <a:fillRect/>
          </a:stretch>
        </p:blipFill>
        <p:spPr bwMode="auto">
          <a:xfrm>
            <a:off x="-151054" y="7759690"/>
            <a:ext cx="2675371" cy="2700857"/>
          </a:xfrm>
          <a:prstGeom prst="rect">
            <a:avLst/>
          </a:prstGeom>
          <a:noFill/>
          <a:ln>
            <a:noFill/>
          </a:ln>
        </p:spPr>
      </p:pic>
      <p:pic>
        <p:nvPicPr>
          <p:cNvPr id="25" name="Espace réservé pour une image  25">
            <a:extLst>
              <a:ext uri="{FF2B5EF4-FFF2-40B4-BE49-F238E27FC236}">
                <a16:creationId xmlns:a16="http://schemas.microsoft.com/office/drawing/2014/main" id="{1216E43E-DA78-4A80-B80B-5D8E67BD9C35}"/>
              </a:ext>
            </a:extLst>
          </p:cNvPr>
          <p:cNvPicPr>
            <a:picLocks noGrp="1"/>
          </p:cNvPicPr>
          <p:nvPr>
            <p:ph type="pic" sz="quarter" idx="18"/>
          </p:nvPr>
        </p:nvPicPr>
        <p:blipFill>
          <a:blip r:embed="rId8">
            <a:extLst>
              <a:ext uri="{28A0092B-C50C-407E-A947-70E740481C1C}">
                <a14:useLocalDpi xmlns:a14="http://schemas.microsoft.com/office/drawing/2010/main" val="0"/>
              </a:ext>
            </a:extLst>
          </a:blip>
          <a:srcRect/>
          <a:stretch>
            <a:fillRect/>
          </a:stretch>
        </p:blipFill>
        <p:spPr bwMode="auto">
          <a:xfrm>
            <a:off x="4103076" y="7971692"/>
            <a:ext cx="2438991" cy="2290439"/>
          </a:xfrm>
          <a:prstGeom prst="rect">
            <a:avLst/>
          </a:prstGeom>
          <a:noFill/>
          <a:ln>
            <a:noFill/>
          </a:ln>
        </p:spPr>
      </p:pic>
      <p:pic>
        <p:nvPicPr>
          <p:cNvPr id="26" name="Espace réservé pour une image  25">
            <a:extLst>
              <a:ext uri="{FF2B5EF4-FFF2-40B4-BE49-F238E27FC236}">
                <a16:creationId xmlns:a16="http://schemas.microsoft.com/office/drawing/2014/main" id="{68EAC5E1-54EB-4D89-8DB4-E6233C82E146}"/>
              </a:ext>
            </a:extLst>
          </p:cNvPr>
          <p:cNvPicPr>
            <a:picLocks noGrp="1"/>
          </p:cNvPicPr>
          <p:nvPr>
            <p:ph type="pic" sz="quarter" idx="12"/>
          </p:nvPr>
        </p:nvPicPr>
        <p:blipFill>
          <a:blip r:embed="rId9">
            <a:extLst>
              <a:ext uri="{28A0092B-C50C-407E-A947-70E740481C1C}">
                <a14:useLocalDpi xmlns:a14="http://schemas.microsoft.com/office/drawing/2010/main" val="0"/>
              </a:ext>
            </a:extLst>
          </a:blip>
          <a:srcRect l="5660" r="5660"/>
          <a:stretch>
            <a:fillRect/>
          </a:stretch>
        </p:blipFill>
        <p:spPr bwMode="auto">
          <a:xfrm>
            <a:off x="38183" y="43542"/>
            <a:ext cx="2486134" cy="2938309"/>
          </a:xfrm>
          <a:prstGeom prst="rect">
            <a:avLst/>
          </a:prstGeom>
          <a:noFill/>
          <a:ln>
            <a:noFill/>
          </a:ln>
        </p:spPr>
      </p:pic>
      <p:pic>
        <p:nvPicPr>
          <p:cNvPr id="32" name="Espace réservé pour une image  31">
            <a:extLst>
              <a:ext uri="{FF2B5EF4-FFF2-40B4-BE49-F238E27FC236}">
                <a16:creationId xmlns:a16="http://schemas.microsoft.com/office/drawing/2014/main" id="{1D023560-EB9C-42E0-AD0E-788FDB702EA9}"/>
              </a:ext>
            </a:extLst>
          </p:cNvPr>
          <p:cNvPicPr>
            <a:picLocks noGrp="1"/>
          </p:cNvPicPr>
          <p:nvPr>
            <p:ph type="pic" sz="quarter" idx="13"/>
          </p:nvPr>
        </p:nvPicPr>
        <p:blipFill>
          <a:blip r:embed="rId10" cstate="print">
            <a:extLst>
              <a:ext uri="{28A0092B-C50C-407E-A947-70E740481C1C}">
                <a14:useLocalDpi xmlns:a14="http://schemas.microsoft.com/office/drawing/2010/main" val="0"/>
              </a:ext>
            </a:extLst>
          </a:blip>
          <a:srcRect t="706" b="706"/>
          <a:stretch>
            <a:fillRect/>
          </a:stretch>
        </p:blipFill>
        <p:spPr bwMode="auto">
          <a:xfrm>
            <a:off x="7479783" y="-87011"/>
            <a:ext cx="2626459" cy="3068862"/>
          </a:xfrm>
          <a:prstGeom prst="rect">
            <a:avLst/>
          </a:prstGeom>
          <a:noFill/>
          <a:ln>
            <a:noFill/>
          </a:ln>
        </p:spPr>
      </p:pic>
    </p:spTree>
    <p:extLst>
      <p:ext uri="{BB962C8B-B14F-4D97-AF65-F5344CB8AC3E}">
        <p14:creationId xmlns:p14="http://schemas.microsoft.com/office/powerpoint/2010/main" val="3797642267"/>
      </p:ext>
    </p:extLst>
  </p:cSld>
  <p:clrMapOvr>
    <a:masterClrMapping/>
  </p:clrMapOvr>
  <mc:AlternateContent xmlns:mc="http://schemas.openxmlformats.org/markup-compatibility/2006" xmlns:p14="http://schemas.microsoft.com/office/powerpoint/2010/main">
    <mc:Choice Requires="p14">
      <p:transition spd="slow" p14:dur="1200" advTm="9607">
        <p14:flip dir="r"/>
      </p:transition>
    </mc:Choice>
    <mc:Fallback xmlns="">
      <p:transition spd="slow" advTm="9607">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sp>
        <p:nvSpPr>
          <p:cNvPr id="19" name="タイトル 18"/>
          <p:cNvSpPr>
            <a:spLocks noGrp="1"/>
          </p:cNvSpPr>
          <p:nvPr>
            <p:ph type="title"/>
          </p:nvPr>
        </p:nvSpPr>
        <p:spPr>
          <a:xfrm>
            <a:off x="725714" y="6771615"/>
            <a:ext cx="16822057" cy="1509494"/>
          </a:xfrm>
        </p:spPr>
        <p:txBody>
          <a:bodyPr>
            <a:normAutofit/>
          </a:bodyPr>
          <a:lstStyle/>
          <a:p>
            <a:r>
              <a:rPr kumimoji="1" lang="en-US" altLang="ja-JP" sz="8000" dirty="0"/>
              <a:t>Test</a:t>
            </a:r>
            <a:endParaRPr kumimoji="1" lang="ja-JP" altLang="en-US" sz="8000" dirty="0"/>
          </a:p>
        </p:txBody>
      </p:sp>
      <p:sp>
        <p:nvSpPr>
          <p:cNvPr id="23" name="テキスト プレースホルダー 22"/>
          <p:cNvSpPr>
            <a:spLocks noGrp="1"/>
          </p:cNvSpPr>
          <p:nvPr>
            <p:ph type="body" sz="quarter" idx="42"/>
          </p:nvPr>
        </p:nvSpPr>
        <p:spPr/>
        <p:txBody>
          <a:bodyPr/>
          <a:lstStyle/>
          <a:p>
            <a:endParaRPr kumimoji="1" lang="ja-JP" altLang="en-US" dirty="0"/>
          </a:p>
        </p:txBody>
      </p:sp>
      <p:pic>
        <p:nvPicPr>
          <p:cNvPr id="18" name="Espace réservé pour une image  17">
            <a:extLst>
              <a:ext uri="{FF2B5EF4-FFF2-40B4-BE49-F238E27FC236}">
                <a16:creationId xmlns:a16="http://schemas.microsoft.com/office/drawing/2014/main" id="{1F8F617D-7673-4AE5-B261-DDDEE04B27A7}"/>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31646" r="31646"/>
          <a:stretch>
            <a:fillRect/>
          </a:stretch>
        </p:blipFill>
        <p:spPr/>
      </p:pic>
      <p:pic>
        <p:nvPicPr>
          <p:cNvPr id="16" name="Espace réservé pour une image  15">
            <a:extLst>
              <a:ext uri="{FF2B5EF4-FFF2-40B4-BE49-F238E27FC236}">
                <a16:creationId xmlns:a16="http://schemas.microsoft.com/office/drawing/2014/main" id="{76940297-DD9D-4F34-89AA-0A28A3A7CA0E}"/>
              </a:ext>
            </a:extLst>
          </p:cNvPr>
          <p:cNvPicPr>
            <a:picLocks noGrp="1" noChangeAspect="1"/>
          </p:cNvPicPr>
          <p:nvPr>
            <p:ph type="pic" sz="quarter" idx="14"/>
          </p:nvPr>
        </p:nvPicPr>
        <p:blipFill>
          <a:blip r:embed="rId4">
            <a:extLst>
              <a:ext uri="{28A0092B-C50C-407E-A947-70E740481C1C}">
                <a14:useLocalDpi xmlns:a14="http://schemas.microsoft.com/office/drawing/2010/main" val="0"/>
              </a:ext>
            </a:extLst>
          </a:blip>
          <a:srcRect l="4939" r="4939"/>
          <a:stretch>
            <a:fillRect/>
          </a:stretch>
        </p:blipFill>
        <p:spPr>
          <a:xfrm>
            <a:off x="13240504" y="1906588"/>
            <a:ext cx="3307596" cy="4435231"/>
          </a:xfrm>
        </p:spPr>
      </p:pic>
      <p:pic>
        <p:nvPicPr>
          <p:cNvPr id="14" name="Espace réservé pour une image  13">
            <a:extLst>
              <a:ext uri="{FF2B5EF4-FFF2-40B4-BE49-F238E27FC236}">
                <a16:creationId xmlns:a16="http://schemas.microsoft.com/office/drawing/2014/main" id="{93871D78-A3AA-4D01-9D45-1AF1B572EFE2}"/>
              </a:ext>
            </a:extLst>
          </p:cNvPr>
          <p:cNvPicPr>
            <a:picLocks noGrp="1"/>
          </p:cNvPicPr>
          <p:nvPr>
            <p:ph type="pic" sz="quarter" idx="13"/>
          </p:nvPr>
        </p:nvPicPr>
        <p:blipFill>
          <a:blip r:embed="rId5">
            <a:extLst>
              <a:ext uri="{28A0092B-C50C-407E-A947-70E740481C1C}">
                <a14:useLocalDpi xmlns:a14="http://schemas.microsoft.com/office/drawing/2010/main" val="0"/>
              </a:ext>
            </a:extLst>
          </a:blip>
          <a:srcRect t="361" b="361"/>
          <a:stretch>
            <a:fillRect/>
          </a:stretch>
        </p:blipFill>
        <p:spPr>
          <a:xfrm>
            <a:off x="5505450" y="784225"/>
            <a:ext cx="7334250" cy="4035425"/>
          </a:xfrm>
          <a:prstGeom prst="rect">
            <a:avLst/>
          </a:prstGeom>
        </p:spPr>
      </p:pic>
    </p:spTree>
    <p:extLst>
      <p:ext uri="{BB962C8B-B14F-4D97-AF65-F5344CB8AC3E}">
        <p14:creationId xmlns:p14="http://schemas.microsoft.com/office/powerpoint/2010/main" val="4072194686"/>
      </p:ext>
    </p:extLst>
  </p:cSld>
  <p:clrMapOvr>
    <a:masterClrMapping/>
  </p:clrMapOvr>
  <p:transition spd="slow" advTm="5146">
    <p:cove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図プレースホルダー 1"/>
          <p:cNvSpPr>
            <a:spLocks noGrp="1"/>
          </p:cNvSpPr>
          <p:nvPr>
            <p:ph type="pic" sz="quarter" idx="10"/>
          </p:nvPr>
        </p:nvSpPr>
        <p:spPr/>
      </p:sp>
      <p:sp>
        <p:nvSpPr>
          <p:cNvPr id="29" name="テキスト プレースホルダー 28"/>
          <p:cNvSpPr>
            <a:spLocks noGrp="1"/>
          </p:cNvSpPr>
          <p:nvPr>
            <p:ph type="body" sz="quarter" idx="11"/>
          </p:nvPr>
        </p:nvSpPr>
        <p:spPr/>
        <p:txBody>
          <a:bodyPr/>
          <a:lstStyle/>
          <a:p>
            <a:endParaRPr kumimoji="1" lang="ja-JP" altLang="en-US" dirty="0"/>
          </a:p>
        </p:txBody>
      </p:sp>
      <p:sp>
        <p:nvSpPr>
          <p:cNvPr id="34" name="テキスト プレースホルダー 33"/>
          <p:cNvSpPr>
            <a:spLocks noGrp="1"/>
          </p:cNvSpPr>
          <p:nvPr>
            <p:ph type="body" sz="quarter" idx="12"/>
          </p:nvPr>
        </p:nvSpPr>
        <p:spPr/>
        <p:txBody>
          <a:bodyPr/>
          <a:lstStyle/>
          <a:p>
            <a:endParaRPr kumimoji="1" lang="ja-JP" altLang="en-US"/>
          </a:p>
        </p:txBody>
      </p:sp>
      <p:sp>
        <p:nvSpPr>
          <p:cNvPr id="35" name="テキスト プレースホルダー 34"/>
          <p:cNvSpPr>
            <a:spLocks noGrp="1"/>
          </p:cNvSpPr>
          <p:nvPr>
            <p:ph type="body" sz="quarter" idx="13"/>
          </p:nvPr>
        </p:nvSpPr>
        <p:spPr/>
        <p:txBody>
          <a:bodyPr/>
          <a:lstStyle/>
          <a:p>
            <a:endParaRPr kumimoji="1" lang="ja-JP" altLang="en-US"/>
          </a:p>
        </p:txBody>
      </p:sp>
      <p:sp>
        <p:nvSpPr>
          <p:cNvPr id="36" name="テキスト プレースホルダー 35"/>
          <p:cNvSpPr>
            <a:spLocks noGrp="1"/>
          </p:cNvSpPr>
          <p:nvPr>
            <p:ph type="body" sz="quarter" idx="14"/>
          </p:nvPr>
        </p:nvSpPr>
        <p:spPr/>
        <p:txBody>
          <a:bodyPr/>
          <a:lstStyle/>
          <a:p>
            <a:endParaRPr kumimoji="1" lang="ja-JP" altLang="en-US"/>
          </a:p>
        </p:txBody>
      </p:sp>
      <p:sp>
        <p:nvSpPr>
          <p:cNvPr id="37" name="テキスト プレースホルダー 36"/>
          <p:cNvSpPr>
            <a:spLocks noGrp="1"/>
          </p:cNvSpPr>
          <p:nvPr>
            <p:ph type="body" sz="quarter" idx="15"/>
          </p:nvPr>
        </p:nvSpPr>
        <p:spPr/>
        <p:txBody>
          <a:bodyPr/>
          <a:lstStyle/>
          <a:p>
            <a:r>
              <a:rPr lang="en-US" altLang="ja-JP" dirty="0"/>
              <a:t>5</a:t>
            </a:r>
            <a:endParaRPr kumimoji="1" lang="ja-JP" altLang="en-US" dirty="0"/>
          </a:p>
        </p:txBody>
      </p:sp>
      <p:pic>
        <p:nvPicPr>
          <p:cNvPr id="33" name="図プレースホルダー 32"/>
          <p:cNvPicPr>
            <a:picLocks noGrp="1" noChangeAspect="1"/>
          </p:cNvPicPr>
          <p:nvPr>
            <p:ph type="pic" sz="quarter" idx="16"/>
          </p:nvPr>
        </p:nvPicPr>
        <p:blipFill>
          <a:blip r:embed="rId2" cstate="print">
            <a:extLst>
              <a:ext uri="{28A0092B-C50C-407E-A947-70E740481C1C}">
                <a14:useLocalDpi xmlns:a14="http://schemas.microsoft.com/office/drawing/2010/main" val="0"/>
              </a:ext>
            </a:extLst>
          </a:blip>
          <a:srcRect l="16220" r="16220"/>
          <a:stretch>
            <a:fillRect/>
          </a:stretch>
        </p:blipFill>
        <p:spPr/>
      </p:pic>
      <p:sp>
        <p:nvSpPr>
          <p:cNvPr id="38" name="テキスト プレースホルダー 37"/>
          <p:cNvSpPr>
            <a:spLocks noGrp="1"/>
          </p:cNvSpPr>
          <p:nvPr>
            <p:ph type="body" sz="quarter" idx="17"/>
          </p:nvPr>
        </p:nvSpPr>
        <p:spPr>
          <a:xfrm>
            <a:off x="502246" y="6439644"/>
            <a:ext cx="7075275" cy="1008112"/>
          </a:xfrm>
        </p:spPr>
        <p:txBody>
          <a:bodyPr>
            <a:noAutofit/>
          </a:bodyPr>
          <a:lstStyle/>
          <a:p>
            <a:r>
              <a:rPr lang="fr-FR" sz="4800" dirty="0"/>
              <a:t>Conclusion &amp; Perspectives</a:t>
            </a:r>
            <a:endParaRPr lang="en-US" sz="4800" dirty="0">
              <a:solidFill>
                <a:schemeClr val="tx2"/>
              </a:solidFill>
              <a:latin typeface="Corbel" pitchFamily="34" charset="0"/>
            </a:endParaRPr>
          </a:p>
        </p:txBody>
      </p:sp>
      <p:sp>
        <p:nvSpPr>
          <p:cNvPr id="39" name="テキスト プレースホルダー 38"/>
          <p:cNvSpPr>
            <a:spLocks noGrp="1"/>
          </p:cNvSpPr>
          <p:nvPr>
            <p:ph type="body" sz="quarter" idx="18"/>
          </p:nvPr>
        </p:nvSpPr>
        <p:spPr/>
        <p:txBody>
          <a:bodyPr/>
          <a:lstStyle/>
          <a:p>
            <a:endParaRPr kumimoji="1" lang="ja-JP" altLang="en-US"/>
          </a:p>
        </p:txBody>
      </p:sp>
      <p:sp>
        <p:nvSpPr>
          <p:cNvPr id="40" name="テキスト プレースホルダー 39"/>
          <p:cNvSpPr>
            <a:spLocks noGrp="1"/>
          </p:cNvSpPr>
          <p:nvPr>
            <p:ph type="body" sz="quarter" idx="19"/>
          </p:nvPr>
        </p:nvSpPr>
        <p:spPr/>
        <p:txBody>
          <a:bodyPr>
            <a:normAutofit lnSpcReduction="10000"/>
          </a:bodyPr>
          <a:lstStyle/>
          <a:p>
            <a:endParaRPr kumimoji="1" lang="ja-JP" altLang="en-US"/>
          </a:p>
        </p:txBody>
      </p:sp>
    </p:spTree>
    <p:extLst>
      <p:ext uri="{BB962C8B-B14F-4D97-AF65-F5344CB8AC3E}">
        <p14:creationId xmlns:p14="http://schemas.microsoft.com/office/powerpoint/2010/main" val="1204094691"/>
      </p:ext>
    </p:extLst>
  </p:cSld>
  <p:clrMapOvr>
    <a:masterClrMapping/>
  </p:clrMapOvr>
  <mc:AlternateContent xmlns:mc="http://schemas.openxmlformats.org/markup-compatibility/2006" xmlns:p14="http://schemas.microsoft.com/office/powerpoint/2010/main">
    <mc:Choice Requires="p14">
      <p:transition spd="slow" p14:dur="1200" advTm="4280">
        <p14:flip dir="r"/>
      </p:transition>
    </mc:Choice>
    <mc:Fallback xmlns="">
      <p:transition spd="slow" advTm="428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a:xfrm>
            <a:off x="1058335" y="339949"/>
            <a:ext cx="16437799" cy="1203151"/>
          </a:xfrm>
        </p:spPr>
        <p:txBody>
          <a:bodyPr/>
          <a:lstStyle/>
          <a:p>
            <a:r>
              <a:rPr lang="fr-FR" dirty="0"/>
              <a:t>Conclusion </a:t>
            </a:r>
            <a:r>
              <a:rPr lang="fr-FR" dirty="0">
                <a:solidFill>
                  <a:srgbClr val="92D050"/>
                </a:solidFill>
              </a:rPr>
              <a:t>&amp;</a:t>
            </a:r>
            <a:r>
              <a:rPr lang="fr-FR" dirty="0"/>
              <a:t> </a:t>
            </a:r>
            <a:r>
              <a:rPr lang="fr-FR" dirty="0">
                <a:solidFill>
                  <a:srgbClr val="00B0F0"/>
                </a:solidFill>
              </a:rPr>
              <a:t>Perspectives</a:t>
            </a:r>
            <a:endParaRPr lang="en-US" dirty="0">
              <a:solidFill>
                <a:srgbClr val="00B0F0"/>
              </a:solidFill>
              <a:latin typeface="Corbel" pitchFamily="34" charset="0"/>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24</a:t>
            </a:fld>
            <a:endParaRPr lang="ja-JP" altLang="en-US"/>
          </a:p>
        </p:txBody>
      </p:sp>
      <p:sp>
        <p:nvSpPr>
          <p:cNvPr id="11" name="テキスト プレースホルダー 10"/>
          <p:cNvSpPr>
            <a:spLocks noGrp="1"/>
          </p:cNvSpPr>
          <p:nvPr>
            <p:ph type="body" sz="quarter" idx="15"/>
          </p:nvPr>
        </p:nvSpPr>
        <p:spPr>
          <a:xfrm>
            <a:off x="1943100" y="3947922"/>
            <a:ext cx="7525863" cy="681228"/>
          </a:xfrm>
        </p:spPr>
        <p:txBody>
          <a:bodyPr/>
          <a:lstStyle/>
          <a:p>
            <a:r>
              <a:rPr lang="en-US" altLang="ja-JP" sz="6000" b="1" dirty="0"/>
              <a:t>. . .</a:t>
            </a:r>
            <a:endParaRPr lang="ja-JP" altLang="en-US" b="1" dirty="0"/>
          </a:p>
        </p:txBody>
      </p:sp>
      <p:sp>
        <p:nvSpPr>
          <p:cNvPr id="10" name="テキスト プレースホルダー 9"/>
          <p:cNvSpPr>
            <a:spLocks noGrp="1"/>
          </p:cNvSpPr>
          <p:nvPr>
            <p:ph type="body" sz="quarter" idx="14"/>
          </p:nvPr>
        </p:nvSpPr>
        <p:spPr/>
        <p:txBody>
          <a:bodyPr>
            <a:normAutofit lnSpcReduction="10000"/>
          </a:bodyPr>
          <a:lstStyle/>
          <a:p>
            <a:pPr algn="just">
              <a:lnSpc>
                <a:spcPct val="150000"/>
              </a:lnSpc>
            </a:pPr>
            <a:r>
              <a:rPr lang="fr-FR" altLang="fr-FR" dirty="0">
                <a:latin typeface="Corbel" panose="020B0503020204020204" pitchFamily="34" charset="0"/>
                <a:cs typeface="Times New Roman" panose="02020603050405020304" pitchFamily="18" charset="0"/>
              </a:rPr>
              <a:t> </a:t>
            </a:r>
            <a:r>
              <a:rPr lang="fr-FR" altLang="fr-FR" sz="4800" dirty="0">
                <a:latin typeface="Corbel" panose="020B0503020204020204" pitchFamily="34" charset="0"/>
                <a:cs typeface="Times New Roman" panose="02020603050405020304" pitchFamily="18" charset="0"/>
              </a:rPr>
              <a:t>Ce projet nous à  permis d’avoir une approche complète du développement de logiciel et une bonne initiation  au cycle complet du développement .</a:t>
            </a:r>
            <a:endParaRPr kumimoji="1" lang="ja-JP" altLang="en-US" dirty="0"/>
          </a:p>
        </p:txBody>
      </p:sp>
    </p:spTree>
    <p:extLst>
      <p:ext uri="{BB962C8B-B14F-4D97-AF65-F5344CB8AC3E}">
        <p14:creationId xmlns:p14="http://schemas.microsoft.com/office/powerpoint/2010/main" val="2986738601"/>
      </p:ext>
    </p:extLst>
  </p:cSld>
  <p:clrMapOvr>
    <a:masterClrMapping/>
  </p:clrMapOvr>
  <mc:AlternateContent xmlns:mc="http://schemas.openxmlformats.org/markup-compatibility/2006" xmlns:p14="http://schemas.microsoft.com/office/powerpoint/2010/main">
    <mc:Choice Requires="p14">
      <p:transition spd="slow" p14:dur="1400" advTm="4697">
        <p14:ripple/>
      </p:transition>
    </mc:Choice>
    <mc:Fallback xmlns="">
      <p:transition spd="slow" advTm="4697">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077728" y="2375072"/>
            <a:ext cx="16130955" cy="2056250"/>
          </a:xfrm>
        </p:spPr>
        <p:txBody>
          <a:bodyPr>
            <a:noAutofit/>
          </a:bodyPr>
          <a:lstStyle/>
          <a:p>
            <a:r>
              <a:rPr lang="fr-FR" sz="9600" dirty="0">
                <a:cs typeface="Arial" charset="0"/>
              </a:rPr>
              <a:t>Merci pour votre </a:t>
            </a:r>
            <a:r>
              <a:rPr lang="fr-FR" sz="9600" dirty="0">
                <a:solidFill>
                  <a:srgbClr val="00B0F0"/>
                </a:solidFill>
                <a:cs typeface="Arial" charset="0"/>
              </a:rPr>
              <a:t>Attention</a:t>
            </a:r>
            <a:r>
              <a:rPr lang="en-US" sz="9600" dirty="0"/>
              <a:t>! </a:t>
            </a:r>
            <a:r>
              <a:rPr lang="en-US" sz="13800" dirty="0">
                <a:sym typeface="Wingdings" panose="05000000000000000000" pitchFamily="2" charset="2"/>
              </a:rPr>
              <a:t></a:t>
            </a:r>
            <a:endParaRPr kumimoji="1" lang="ja-JP" altLang="en-US" sz="6600" dirty="0"/>
          </a:p>
        </p:txBody>
      </p:sp>
      <p:sp>
        <p:nvSpPr>
          <p:cNvPr id="9" name="テキスト プレースホルダー 8"/>
          <p:cNvSpPr>
            <a:spLocks noGrp="1"/>
          </p:cNvSpPr>
          <p:nvPr>
            <p:ph type="body" sz="quarter" idx="13"/>
          </p:nvPr>
        </p:nvSpPr>
        <p:spPr>
          <a:xfrm>
            <a:off x="1077728" y="8358969"/>
            <a:ext cx="5416857" cy="747147"/>
          </a:xfrm>
        </p:spPr>
        <p:txBody>
          <a:bodyPr/>
          <a:lstStyle/>
          <a:p>
            <a:r>
              <a:rPr lang="en-US" sz="4400" dirty="0">
                <a:solidFill>
                  <a:schemeClr val="accent4"/>
                </a:solidFill>
              </a:rPr>
              <a:t>Any Questions?</a:t>
            </a:r>
          </a:p>
        </p:txBody>
      </p:sp>
    </p:spTree>
    <p:extLst>
      <p:ext uri="{BB962C8B-B14F-4D97-AF65-F5344CB8AC3E}">
        <p14:creationId xmlns:p14="http://schemas.microsoft.com/office/powerpoint/2010/main" val="921712323"/>
      </p:ext>
    </p:extLst>
  </p:cSld>
  <p:clrMapOvr>
    <a:masterClrMapping/>
  </p:clrMapOvr>
  <mc:AlternateContent xmlns:mc="http://schemas.openxmlformats.org/markup-compatibility/2006" xmlns:p14="http://schemas.microsoft.com/office/powerpoint/2010/main">
    <mc:Choice Requires="p14">
      <p:transition spd="med" p14:dur="700" advTm="9314">
        <p:fade/>
      </p:transition>
    </mc:Choice>
    <mc:Fallback xmlns="">
      <p:transition spd="med" advTm="9314">
        <p:fade/>
      </p:transition>
    </mc:Fallback>
  </mc:AlternateContent>
  <p:extLst>
    <p:ext uri="{E180D4A7-C9FB-4DFB-919C-405C955672EB}">
      <p14:showEvtLst xmlns:p14="http://schemas.microsoft.com/office/powerpoint/2010/main">
        <p14:playEvt time="7609" objId="2"/>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381000" y="1123950"/>
            <a:ext cx="17221199" cy="2552697"/>
          </a:xfrm>
        </p:spPr>
        <p:txBody>
          <a:bodyPr/>
          <a:lstStyle/>
          <a:p>
            <a:r>
              <a:rPr lang="fr-FR" sz="11500" dirty="0">
                <a:cs typeface="Arial" charset="0"/>
              </a:rPr>
              <a:t>Merci pour votre </a:t>
            </a:r>
            <a:r>
              <a:rPr lang="fr-FR" sz="11500" dirty="0">
                <a:solidFill>
                  <a:srgbClr val="00B0F0"/>
                </a:solidFill>
                <a:cs typeface="Arial" charset="0"/>
              </a:rPr>
              <a:t>Attention</a:t>
            </a:r>
            <a:r>
              <a:rPr lang="en-US" dirty="0"/>
              <a:t>!</a:t>
            </a:r>
          </a:p>
        </p:txBody>
      </p:sp>
      <p:sp>
        <p:nvSpPr>
          <p:cNvPr id="3" name="サブタイトル 2"/>
          <p:cNvSpPr>
            <a:spLocks noGrp="1"/>
          </p:cNvSpPr>
          <p:nvPr>
            <p:ph type="subTitle" idx="1"/>
          </p:nvPr>
        </p:nvSpPr>
        <p:spPr/>
        <p:txBody>
          <a:bodyPr>
            <a:normAutofit fontScale="92500" lnSpcReduction="20000"/>
          </a:bodyPr>
          <a:lstStyle/>
          <a:p>
            <a:r>
              <a:rPr lang="en-US" dirty="0"/>
              <a:t>Any Questions?</a:t>
            </a:r>
          </a:p>
          <a:p>
            <a:endParaRPr lang="en-US" dirty="0"/>
          </a:p>
        </p:txBody>
      </p:sp>
    </p:spTree>
    <p:extLst>
      <p:ext uri="{BB962C8B-B14F-4D97-AF65-F5344CB8AC3E}">
        <p14:creationId xmlns:p14="http://schemas.microsoft.com/office/powerpoint/2010/main" val="35532664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a:extLst>
              <a:ext uri="{FF2B5EF4-FFF2-40B4-BE49-F238E27FC236}">
                <a16:creationId xmlns:a16="http://schemas.microsoft.com/office/drawing/2014/main" id="{29ECFEA5-24B5-4FFF-9FA6-C4D043F6B03F}"/>
              </a:ext>
            </a:extLst>
          </p:cNvPr>
          <p:cNvPicPr>
            <a:picLocks noGrp="1" noChangeAspect="1"/>
          </p:cNvPicPr>
          <p:nvPr>
            <p:ph type="pic" sz="quarter" idx="14"/>
          </p:nvPr>
        </p:nvPicPr>
        <p:blipFill>
          <a:blip r:embed="rId2">
            <a:extLst>
              <a:ext uri="{28A0092B-C50C-407E-A947-70E740481C1C}">
                <a14:useLocalDpi xmlns:a14="http://schemas.microsoft.com/office/drawing/2010/main" val="0"/>
              </a:ext>
            </a:extLst>
          </a:blip>
          <a:stretch>
            <a:fillRect/>
          </a:stretch>
        </p:blipFill>
        <p:spPr>
          <a:xfrm>
            <a:off x="-1" y="-3175"/>
            <a:ext cx="18286414" cy="10287000"/>
          </a:xfrm>
          <a:prstGeom prst="rect">
            <a:avLst/>
          </a:prstGeom>
        </p:spPr>
      </p:pic>
      <p:sp>
        <p:nvSpPr>
          <p:cNvPr id="4" name="Espace réservé du texte 3">
            <a:extLst>
              <a:ext uri="{FF2B5EF4-FFF2-40B4-BE49-F238E27FC236}">
                <a16:creationId xmlns:a16="http://schemas.microsoft.com/office/drawing/2014/main" id="{955207DD-6DC0-426C-BDA9-ABEF971EA022}"/>
              </a:ext>
            </a:extLst>
          </p:cNvPr>
          <p:cNvSpPr>
            <a:spLocks noGrp="1"/>
          </p:cNvSpPr>
          <p:nvPr>
            <p:ph type="body" sz="quarter" idx="16"/>
          </p:nvPr>
        </p:nvSpPr>
        <p:spPr/>
        <p:txBody>
          <a:bodyPr/>
          <a:lstStyle/>
          <a:p>
            <a:endParaRPr lang="fr-FR" dirty="0"/>
          </a:p>
        </p:txBody>
      </p:sp>
      <p:sp>
        <p:nvSpPr>
          <p:cNvPr id="3" name="テキスト プレースホルダー 2"/>
          <p:cNvSpPr>
            <a:spLocks noGrp="1"/>
          </p:cNvSpPr>
          <p:nvPr>
            <p:ph type="body" sz="quarter" idx="15"/>
          </p:nvPr>
        </p:nvSpPr>
        <p:spPr/>
        <p:txBody>
          <a:bodyPr/>
          <a:lstStyle/>
          <a:p>
            <a:r>
              <a:rPr lang="fr-FR" sz="11500" dirty="0">
                <a:cs typeface="Arial" charset="0"/>
              </a:rPr>
              <a:t>Merci pour votre </a:t>
            </a:r>
            <a:r>
              <a:rPr lang="fr-FR" sz="11500" dirty="0">
                <a:solidFill>
                  <a:srgbClr val="00B0F0"/>
                </a:solidFill>
                <a:cs typeface="Arial" charset="0"/>
              </a:rPr>
              <a:t>Attention</a:t>
            </a:r>
            <a:r>
              <a:rPr lang="en-US" sz="11500" dirty="0"/>
              <a:t>!</a:t>
            </a:r>
            <a:endParaRPr lang="en-US" sz="7200" dirty="0"/>
          </a:p>
        </p:txBody>
      </p:sp>
    </p:spTree>
    <p:extLst>
      <p:ext uri="{BB962C8B-B14F-4D97-AF65-F5344CB8AC3E}">
        <p14:creationId xmlns:p14="http://schemas.microsoft.com/office/powerpoint/2010/main" val="1422526950"/>
      </p:ext>
    </p:extLst>
  </p:cSld>
  <p:clrMapOvr>
    <a:masterClrMapping/>
  </p:clrMapOvr>
  <mc:AlternateContent xmlns:mc="http://schemas.openxmlformats.org/markup-compatibility/2006" xmlns:p14="http://schemas.microsoft.com/office/powerpoint/2010/main">
    <mc:Choice Requires="p14">
      <p:transition spd="slow" p14:dur="900" advTm="4800">
        <p14:warp dir="in"/>
      </p:transition>
    </mc:Choice>
    <mc:Fallback xmlns="">
      <p:transition spd="slow" advTm="48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タイトル 8"/>
          <p:cNvSpPr>
            <a:spLocks noGrp="1"/>
          </p:cNvSpPr>
          <p:nvPr>
            <p:ph type="title"/>
          </p:nvPr>
        </p:nvSpPr>
        <p:spPr/>
        <p:txBody>
          <a:bodyPr/>
          <a:lstStyle/>
          <a:p>
            <a:r>
              <a:rPr lang="en-US" altLang="ja-JP" dirty="0"/>
              <a:t>PLAN</a:t>
            </a:r>
            <a:endParaRPr kumimoji="1" lang="ja-JP" altLang="en-US" dirty="0">
              <a:solidFill>
                <a:srgbClr val="00B0F0"/>
              </a:solidFill>
            </a:endParaRPr>
          </a:p>
        </p:txBody>
      </p:sp>
      <p:sp>
        <p:nvSpPr>
          <p:cNvPr id="2" name="フッター プレースホルダー 1"/>
          <p:cNvSpPr>
            <a:spLocks noGrp="1"/>
          </p:cNvSpPr>
          <p:nvPr>
            <p:ph type="ftr" sz="quarter" idx="10"/>
          </p:nvPr>
        </p:nvSpPr>
        <p:spPr/>
        <p:txBody>
          <a:bodyPr/>
          <a:lstStyle/>
          <a:p>
            <a:endParaRPr lang="ja-JP" altLang="en-US" dirty="0"/>
          </a:p>
        </p:txBody>
      </p:sp>
      <p:sp>
        <p:nvSpPr>
          <p:cNvPr id="10" name="テキスト プレースホルダー 9"/>
          <p:cNvSpPr>
            <a:spLocks noGrp="1"/>
          </p:cNvSpPr>
          <p:nvPr>
            <p:ph type="body" sz="quarter" idx="15"/>
          </p:nvPr>
        </p:nvSpPr>
        <p:spPr/>
        <p:txBody>
          <a:bodyPr/>
          <a:lstStyle/>
          <a:p>
            <a:r>
              <a:rPr kumimoji="1" lang="en-US" altLang="ja-JP"/>
              <a:t>Introduction</a:t>
            </a:r>
            <a:endParaRPr kumimoji="1" lang="ja-JP" altLang="en-US" dirty="0"/>
          </a:p>
        </p:txBody>
      </p:sp>
      <p:sp>
        <p:nvSpPr>
          <p:cNvPr id="14" name="テキスト プレースホルダー 13"/>
          <p:cNvSpPr>
            <a:spLocks noGrp="1"/>
          </p:cNvSpPr>
          <p:nvPr>
            <p:ph type="body" sz="quarter" idx="16"/>
          </p:nvPr>
        </p:nvSpPr>
        <p:spPr/>
        <p:txBody>
          <a:bodyPr>
            <a:normAutofit/>
          </a:bodyPr>
          <a:lstStyle/>
          <a:p>
            <a:endParaRPr lang="fr-FR" dirty="0">
              <a:solidFill>
                <a:schemeClr val="tx2"/>
              </a:solidFill>
              <a:latin typeface="Corbel" panose="020B0503020204020204" pitchFamily="34" charset="0"/>
            </a:endParaRPr>
          </a:p>
        </p:txBody>
      </p:sp>
      <p:sp>
        <p:nvSpPr>
          <p:cNvPr id="16" name="テキスト プレースホルダー 15"/>
          <p:cNvSpPr>
            <a:spLocks noGrp="1"/>
          </p:cNvSpPr>
          <p:nvPr>
            <p:ph type="body" sz="quarter" idx="19"/>
          </p:nvPr>
        </p:nvSpPr>
        <p:spPr/>
        <p:txBody>
          <a:bodyPr>
            <a:normAutofit/>
          </a:bodyPr>
          <a:lstStyle/>
          <a:p>
            <a:r>
              <a:rPr lang="en-US" altLang="ja-JP" dirty="0" err="1"/>
              <a:t>Pr</a:t>
            </a:r>
            <a:r>
              <a:rPr lang="ar-MA" altLang="ja-JP" dirty="0"/>
              <a:t>é</a:t>
            </a:r>
            <a:r>
              <a:rPr lang="en-US" altLang="ja-JP" dirty="0" err="1"/>
              <a:t>sentation</a:t>
            </a:r>
            <a:r>
              <a:rPr lang="en-US" altLang="ja-JP" dirty="0"/>
              <a:t> G</a:t>
            </a:r>
            <a:r>
              <a:rPr lang="ar-MA" altLang="ja-JP" dirty="0"/>
              <a:t>é</a:t>
            </a:r>
            <a:r>
              <a:rPr lang="en-US" altLang="ja-JP" dirty="0"/>
              <a:t>n</a:t>
            </a:r>
            <a:r>
              <a:rPr lang="ar-MA" altLang="ja-JP" dirty="0"/>
              <a:t>é</a:t>
            </a:r>
            <a:r>
              <a:rPr lang="en-US" altLang="ja-JP" dirty="0" err="1"/>
              <a:t>ral</a:t>
            </a:r>
            <a:endParaRPr lang="fr-FR" dirty="0">
              <a:solidFill>
                <a:schemeClr val="tx2"/>
              </a:solidFill>
              <a:latin typeface="Corbel" panose="020B0503020204020204" pitchFamily="34" charset="0"/>
            </a:endParaRPr>
          </a:p>
        </p:txBody>
      </p:sp>
      <p:sp>
        <p:nvSpPr>
          <p:cNvPr id="18" name="テキスト プレースホルダー 17"/>
          <p:cNvSpPr>
            <a:spLocks noGrp="1"/>
          </p:cNvSpPr>
          <p:nvPr>
            <p:ph type="body" sz="quarter" idx="20"/>
          </p:nvPr>
        </p:nvSpPr>
        <p:spPr/>
        <p:txBody>
          <a:bodyPr>
            <a:normAutofit/>
          </a:bodyPr>
          <a:lstStyle/>
          <a:p>
            <a:pPr>
              <a:defRPr/>
            </a:pPr>
            <a:endParaRPr lang="fr-FR" dirty="0">
              <a:solidFill>
                <a:schemeClr val="tx2"/>
              </a:solidFill>
              <a:latin typeface="Corbel" pitchFamily="34" charset="0"/>
            </a:endParaRPr>
          </a:p>
        </p:txBody>
      </p:sp>
      <p:sp>
        <p:nvSpPr>
          <p:cNvPr id="20" name="テキスト プレースホルダー 19"/>
          <p:cNvSpPr>
            <a:spLocks noGrp="1"/>
          </p:cNvSpPr>
          <p:nvPr>
            <p:ph type="body" sz="quarter" idx="21"/>
          </p:nvPr>
        </p:nvSpPr>
        <p:spPr/>
        <p:txBody>
          <a:bodyPr>
            <a:normAutofit/>
          </a:bodyPr>
          <a:lstStyle/>
          <a:p>
            <a:pPr defTabSz="914400" fontAlgn="base">
              <a:lnSpc>
                <a:spcPct val="100000"/>
              </a:lnSpc>
              <a:spcBef>
                <a:spcPct val="0"/>
              </a:spcBef>
              <a:spcAft>
                <a:spcPct val="0"/>
              </a:spcAft>
              <a:defRPr/>
            </a:pPr>
            <a:r>
              <a:rPr lang="en-US" altLang="ja-JP" dirty="0"/>
              <a:t>C</a:t>
            </a:r>
            <a:r>
              <a:rPr kumimoji="1" lang="en-US" altLang="ja-JP" dirty="0"/>
              <a:t>onc</a:t>
            </a:r>
            <a:r>
              <a:rPr kumimoji="1" lang="ar-MA" altLang="ja-JP" dirty="0"/>
              <a:t>é</a:t>
            </a:r>
            <a:r>
              <a:rPr kumimoji="1" lang="en-US" altLang="ja-JP" dirty="0" err="1"/>
              <a:t>ption</a:t>
            </a:r>
            <a:r>
              <a:rPr kumimoji="1" lang="en-US" altLang="ja-JP" dirty="0"/>
              <a:t> &amp; </a:t>
            </a:r>
            <a:r>
              <a:rPr lang="en-US" altLang="ja-JP" dirty="0"/>
              <a:t>Mod</a:t>
            </a:r>
            <a:r>
              <a:rPr lang="ar-MA" altLang="ja-JP" dirty="0"/>
              <a:t>é</a:t>
            </a:r>
            <a:r>
              <a:rPr lang="en-US" altLang="ja-JP" dirty="0" err="1"/>
              <a:t>lisation</a:t>
            </a:r>
            <a:r>
              <a:rPr lang="en-US" altLang="ja-JP" dirty="0"/>
              <a:t> du Syst</a:t>
            </a:r>
            <a:r>
              <a:rPr lang="ar-MA" altLang="ja-JP" dirty="0"/>
              <a:t>è</a:t>
            </a:r>
            <a:r>
              <a:rPr lang="en-US" altLang="ja-JP" dirty="0"/>
              <a:t>me</a:t>
            </a:r>
            <a:endParaRPr lang="fr-FR" dirty="0">
              <a:solidFill>
                <a:schemeClr val="tx2"/>
              </a:solidFill>
              <a:latin typeface="Corbel" pitchFamily="34" charset="0"/>
            </a:endParaRPr>
          </a:p>
        </p:txBody>
      </p:sp>
      <p:sp>
        <p:nvSpPr>
          <p:cNvPr id="34" name="Espace réservé du texte 33">
            <a:extLst>
              <a:ext uri="{FF2B5EF4-FFF2-40B4-BE49-F238E27FC236}">
                <a16:creationId xmlns:a16="http://schemas.microsoft.com/office/drawing/2014/main" id="{CF8CB714-77F7-4A48-8894-FDC42C32ADD2}"/>
              </a:ext>
            </a:extLst>
          </p:cNvPr>
          <p:cNvSpPr>
            <a:spLocks noGrp="1"/>
          </p:cNvSpPr>
          <p:nvPr>
            <p:ph type="body" sz="quarter" idx="22"/>
          </p:nvPr>
        </p:nvSpPr>
        <p:spPr>
          <a:xfrm>
            <a:off x="8856311" y="5315852"/>
            <a:ext cx="8279783" cy="603684"/>
          </a:xfrm>
        </p:spPr>
        <p:txBody>
          <a:bodyPr/>
          <a:lstStyle/>
          <a:p>
            <a:endParaRPr lang="fr-FR" dirty="0"/>
          </a:p>
        </p:txBody>
      </p:sp>
      <p:sp>
        <p:nvSpPr>
          <p:cNvPr id="35" name="Espace réservé du texte 34">
            <a:extLst>
              <a:ext uri="{FF2B5EF4-FFF2-40B4-BE49-F238E27FC236}">
                <a16:creationId xmlns:a16="http://schemas.microsoft.com/office/drawing/2014/main" id="{D582DF5B-A843-4E46-A82F-E8AD4790CAFC}"/>
              </a:ext>
            </a:extLst>
          </p:cNvPr>
          <p:cNvSpPr>
            <a:spLocks noGrp="1"/>
          </p:cNvSpPr>
          <p:nvPr>
            <p:ph type="body" sz="quarter" idx="23"/>
          </p:nvPr>
        </p:nvSpPr>
        <p:spPr/>
        <p:txBody>
          <a:bodyPr>
            <a:normAutofit/>
          </a:bodyPr>
          <a:lstStyle/>
          <a:p>
            <a:r>
              <a:rPr lang="en-US" dirty="0"/>
              <a:t>R</a:t>
            </a:r>
            <a:r>
              <a:rPr lang="ar-MA" dirty="0"/>
              <a:t>é</a:t>
            </a:r>
            <a:r>
              <a:rPr lang="fr-FR" dirty="0"/>
              <a:t>alisation de l’</a:t>
            </a:r>
            <a:r>
              <a:rPr lang="fr-FR" dirty="0" err="1"/>
              <a:t>aplication</a:t>
            </a:r>
            <a:endParaRPr lang="fr-FR" dirty="0">
              <a:solidFill>
                <a:schemeClr val="tx2"/>
              </a:solidFill>
              <a:latin typeface="Corbel" pitchFamily="34" charset="0"/>
            </a:endParaRPr>
          </a:p>
        </p:txBody>
      </p:sp>
      <p:sp>
        <p:nvSpPr>
          <p:cNvPr id="36" name="Espace réservé du texte 35">
            <a:extLst>
              <a:ext uri="{FF2B5EF4-FFF2-40B4-BE49-F238E27FC236}">
                <a16:creationId xmlns:a16="http://schemas.microsoft.com/office/drawing/2014/main" id="{84C0D217-E1D4-4C22-9AA9-EB4305775C92}"/>
              </a:ext>
            </a:extLst>
          </p:cNvPr>
          <p:cNvSpPr>
            <a:spLocks noGrp="1"/>
          </p:cNvSpPr>
          <p:nvPr>
            <p:ph type="body" sz="quarter" idx="24"/>
          </p:nvPr>
        </p:nvSpPr>
        <p:spPr>
          <a:xfrm>
            <a:off x="9000327" y="6739316"/>
            <a:ext cx="8279783" cy="603684"/>
          </a:xfrm>
        </p:spPr>
        <p:txBody>
          <a:bodyPr/>
          <a:lstStyle/>
          <a:p>
            <a:endParaRPr lang="fr-FR" dirty="0"/>
          </a:p>
        </p:txBody>
      </p:sp>
      <p:sp>
        <p:nvSpPr>
          <p:cNvPr id="37" name="Espace réservé du texte 36">
            <a:extLst>
              <a:ext uri="{FF2B5EF4-FFF2-40B4-BE49-F238E27FC236}">
                <a16:creationId xmlns:a16="http://schemas.microsoft.com/office/drawing/2014/main" id="{BE9C74E5-508E-44CF-978E-BF734F444D1E}"/>
              </a:ext>
            </a:extLst>
          </p:cNvPr>
          <p:cNvSpPr>
            <a:spLocks noGrp="1"/>
          </p:cNvSpPr>
          <p:nvPr>
            <p:ph type="body" sz="quarter" idx="25"/>
          </p:nvPr>
        </p:nvSpPr>
        <p:spPr/>
        <p:txBody>
          <a:bodyPr>
            <a:normAutofit/>
          </a:bodyPr>
          <a:lstStyle/>
          <a:p>
            <a:r>
              <a:rPr lang="fr-FR" dirty="0"/>
              <a:t>Conclusion &amp; Perspectives</a:t>
            </a:r>
            <a:endParaRPr lang="en-US" dirty="0">
              <a:solidFill>
                <a:schemeClr val="tx2"/>
              </a:solidFill>
              <a:latin typeface="Corbel" pitchFamily="34" charset="0"/>
            </a:endParaRPr>
          </a:p>
        </p:txBody>
      </p:sp>
      <p:sp>
        <p:nvSpPr>
          <p:cNvPr id="3" name="スライド番号プレースホルダー 2"/>
          <p:cNvSpPr>
            <a:spLocks noGrp="1"/>
          </p:cNvSpPr>
          <p:nvPr>
            <p:ph type="sldNum" sz="quarter" idx="4"/>
          </p:nvPr>
        </p:nvSpPr>
        <p:spPr/>
        <p:txBody>
          <a:bodyPr/>
          <a:lstStyle/>
          <a:p>
            <a:fld id="{E6459DFB-86F3-43FA-8567-2EA6E426AE90}" type="slidenum">
              <a:rPr lang="ja-JP" altLang="en-US" smtClean="0"/>
              <a:pPr/>
              <a:t>3</a:t>
            </a:fld>
            <a:endParaRPr lang="ja-JP" altLang="en-US"/>
          </a:p>
        </p:txBody>
      </p:sp>
    </p:spTree>
    <p:extLst>
      <p:ext uri="{BB962C8B-B14F-4D97-AF65-F5344CB8AC3E}">
        <p14:creationId xmlns:p14="http://schemas.microsoft.com/office/powerpoint/2010/main" val="1142157485"/>
      </p:ext>
    </p:extLst>
  </p:cSld>
  <p:clrMapOvr>
    <a:masterClrMapping/>
  </p:clrMapOvr>
  <p:transition spd="slow" advTm="6197">
    <p:cove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pour une image  3">
            <a:extLst>
              <a:ext uri="{FF2B5EF4-FFF2-40B4-BE49-F238E27FC236}">
                <a16:creationId xmlns:a16="http://schemas.microsoft.com/office/drawing/2014/main" id="{D81207AA-E887-4A9D-B6FE-4DDBEBAB5C96}"/>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tretch>
            <a:fillRect/>
          </a:stretch>
        </p:blipFill>
        <p:spPr>
          <a:xfrm>
            <a:off x="0" y="0"/>
            <a:ext cx="18286413" cy="10287000"/>
          </a:xfrm>
        </p:spPr>
      </p:pic>
      <p:sp>
        <p:nvSpPr>
          <p:cNvPr id="17" name="テキスト プレースホルダー 16"/>
          <p:cNvSpPr>
            <a:spLocks noGrp="1"/>
          </p:cNvSpPr>
          <p:nvPr>
            <p:ph type="body" sz="quarter" idx="11"/>
          </p:nvPr>
        </p:nvSpPr>
        <p:spPr/>
        <p:txBody>
          <a:bodyPr/>
          <a:lstStyle/>
          <a:p>
            <a:r>
              <a:rPr lang="en-US" altLang="ja-JP" dirty="0"/>
              <a:t> </a:t>
            </a:r>
            <a:endParaRPr kumimoji="1" lang="ja-JP" altLang="en-US" dirty="0"/>
          </a:p>
        </p:txBody>
      </p:sp>
      <p:sp>
        <p:nvSpPr>
          <p:cNvPr id="19" name="テキスト プレースホルダー 18"/>
          <p:cNvSpPr>
            <a:spLocks noGrp="1"/>
          </p:cNvSpPr>
          <p:nvPr>
            <p:ph type="body" sz="quarter" idx="12"/>
          </p:nvPr>
        </p:nvSpPr>
        <p:spPr/>
        <p:txBody>
          <a:bodyPr>
            <a:normAutofit/>
          </a:bodyPr>
          <a:lstStyle/>
          <a:p>
            <a:endParaRPr kumimoji="1" lang="ja-JP" altLang="en-US" dirty="0"/>
          </a:p>
        </p:txBody>
      </p:sp>
      <p:sp>
        <p:nvSpPr>
          <p:cNvPr id="5" name="テキスト プレースホルダー 4"/>
          <p:cNvSpPr>
            <a:spLocks noGrp="1"/>
          </p:cNvSpPr>
          <p:nvPr>
            <p:ph type="body" sz="quarter" idx="13"/>
          </p:nvPr>
        </p:nvSpPr>
        <p:spPr/>
        <p:txBody>
          <a:bodyPr/>
          <a:lstStyle/>
          <a:p>
            <a:endParaRPr kumimoji="1" lang="ja-JP" altLang="en-US" dirty="0"/>
          </a:p>
        </p:txBody>
      </p:sp>
      <p:sp>
        <p:nvSpPr>
          <p:cNvPr id="6" name="テキスト プレースホルダー 5"/>
          <p:cNvSpPr>
            <a:spLocks noGrp="1"/>
          </p:cNvSpPr>
          <p:nvPr>
            <p:ph type="body" sz="quarter" idx="14"/>
          </p:nvPr>
        </p:nvSpPr>
        <p:spPr/>
        <p:txBody>
          <a:bodyPr/>
          <a:lstStyle/>
          <a:p>
            <a:endParaRPr kumimoji="1" lang="ja-JP" altLang="en-US"/>
          </a:p>
        </p:txBody>
      </p:sp>
      <p:sp>
        <p:nvSpPr>
          <p:cNvPr id="7" name="テキスト プレースホルダー 6"/>
          <p:cNvSpPr>
            <a:spLocks noGrp="1"/>
          </p:cNvSpPr>
          <p:nvPr>
            <p:ph type="body" sz="quarter" idx="15"/>
          </p:nvPr>
        </p:nvSpPr>
        <p:spPr/>
        <p:txBody>
          <a:bodyPr/>
          <a:lstStyle/>
          <a:p>
            <a:r>
              <a:rPr lang="en-US" altLang="ja-JP" dirty="0"/>
              <a:t>1</a:t>
            </a:r>
            <a:endParaRPr kumimoji="1" lang="ja-JP" altLang="en-US" dirty="0"/>
          </a:p>
        </p:txBody>
      </p:sp>
      <p:sp>
        <p:nvSpPr>
          <p:cNvPr id="8" name="テキスト プレースホルダー 7"/>
          <p:cNvSpPr>
            <a:spLocks noGrp="1"/>
          </p:cNvSpPr>
          <p:nvPr>
            <p:ph type="body" sz="quarter" idx="17"/>
          </p:nvPr>
        </p:nvSpPr>
        <p:spPr/>
        <p:txBody>
          <a:bodyPr>
            <a:normAutofit fontScale="92500" lnSpcReduction="10000"/>
          </a:bodyPr>
          <a:lstStyle/>
          <a:p>
            <a:r>
              <a:rPr lang="en-US" altLang="ja-JP" sz="5400" b="1" dirty="0"/>
              <a:t>INTRODUCTION</a:t>
            </a:r>
            <a:endParaRPr lang="ja-JP" altLang="en-US" sz="5400" b="1" dirty="0"/>
          </a:p>
        </p:txBody>
      </p:sp>
      <p:sp>
        <p:nvSpPr>
          <p:cNvPr id="9" name="テキスト プレースホルダー 8"/>
          <p:cNvSpPr>
            <a:spLocks noGrp="1"/>
          </p:cNvSpPr>
          <p:nvPr>
            <p:ph type="body" sz="quarter" idx="18"/>
          </p:nvPr>
        </p:nvSpPr>
        <p:spPr/>
        <p:txBody>
          <a:bodyPr/>
          <a:lstStyle/>
          <a:p>
            <a:endParaRPr kumimoji="1" lang="ja-JP" altLang="en-US"/>
          </a:p>
        </p:txBody>
      </p:sp>
      <p:sp>
        <p:nvSpPr>
          <p:cNvPr id="10" name="テキスト プレースホルダー 9"/>
          <p:cNvSpPr>
            <a:spLocks noGrp="1"/>
          </p:cNvSpPr>
          <p:nvPr>
            <p:ph type="body" sz="quarter" idx="19"/>
          </p:nvPr>
        </p:nvSpPr>
        <p:spPr/>
        <p:txBody>
          <a:bodyPr>
            <a:normAutofit lnSpcReduction="10000"/>
          </a:bodyPr>
          <a:lstStyle/>
          <a:p>
            <a:endParaRPr kumimoji="1" lang="ja-JP" altLang="en-US"/>
          </a:p>
        </p:txBody>
      </p:sp>
      <p:pic>
        <p:nvPicPr>
          <p:cNvPr id="20" name="Espace réservé pour une image  19">
            <a:extLst>
              <a:ext uri="{FF2B5EF4-FFF2-40B4-BE49-F238E27FC236}">
                <a16:creationId xmlns:a16="http://schemas.microsoft.com/office/drawing/2014/main" id="{7AA2A521-5E59-4868-8A38-918768D37800}"/>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t="8669" b="8669"/>
          <a:stretch>
            <a:fillRect/>
          </a:stretch>
        </p:blipFill>
        <p:spPr>
          <a:xfrm>
            <a:off x="2482465" y="3990975"/>
            <a:ext cx="2962262" cy="2448669"/>
          </a:xfrm>
        </p:spPr>
      </p:pic>
      <p:sp>
        <p:nvSpPr>
          <p:cNvPr id="12" name="テキスト プレースホルダー 9">
            <a:extLst>
              <a:ext uri="{FF2B5EF4-FFF2-40B4-BE49-F238E27FC236}">
                <a16:creationId xmlns:a16="http://schemas.microsoft.com/office/drawing/2014/main" id="{D57FBA03-8491-4D81-878B-67358EAD7D3D}"/>
              </a:ext>
            </a:extLst>
          </p:cNvPr>
          <p:cNvSpPr txBox="1">
            <a:spLocks/>
          </p:cNvSpPr>
          <p:nvPr/>
        </p:nvSpPr>
        <p:spPr>
          <a:xfrm>
            <a:off x="4343400" y="463958"/>
            <a:ext cx="11506200" cy="2022825"/>
          </a:xfrm>
          <a:prstGeom prst="rect">
            <a:avLst/>
          </a:prstGeom>
        </p:spPr>
        <p:txBody>
          <a:bodyPr vert="horz" lIns="163275" tIns="81638" rIns="163275" bIns="81638" rtlCol="0">
            <a:normAutofit/>
          </a:bodyPr>
          <a:lst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a:lstStyle>
          <a:p>
            <a:r>
              <a:rPr lang="fr-FR" sz="5400" b="1" dirty="0">
                <a:solidFill>
                  <a:schemeClr val="accent1"/>
                </a:solidFill>
              </a:rPr>
              <a:t>Généralité sur Les Jeux Vidéos </a:t>
            </a:r>
          </a:p>
        </p:txBody>
      </p:sp>
      <p:sp>
        <p:nvSpPr>
          <p:cNvPr id="13" name="Rectangle 12">
            <a:extLst>
              <a:ext uri="{FF2B5EF4-FFF2-40B4-BE49-F238E27FC236}">
                <a16:creationId xmlns:a16="http://schemas.microsoft.com/office/drawing/2014/main" id="{1F5D94A2-1006-4849-A423-3C1E589F2344}"/>
              </a:ext>
            </a:extLst>
          </p:cNvPr>
          <p:cNvSpPr/>
          <p:nvPr/>
        </p:nvSpPr>
        <p:spPr>
          <a:xfrm>
            <a:off x="9756255" y="3505572"/>
            <a:ext cx="8446745" cy="6001643"/>
          </a:xfrm>
          <a:prstGeom prst="rect">
            <a:avLst/>
          </a:prstGeom>
          <a:noFill/>
        </p:spPr>
        <p:txBody>
          <a:bodyPr wrap="square" lIns="91440" tIns="45720" rIns="91440" bIns="45720">
            <a:spAutoFit/>
          </a:bodyPr>
          <a:lstStyle/>
          <a:p>
            <a:pPr indent="-510235" algn="ctr"/>
            <a:r>
              <a:rPr lang="fr-FR" sz="4800" b="1" u="sng" dirty="0">
                <a:solidFill>
                  <a:srgbClr val="92D050"/>
                </a:solidFill>
              </a:rPr>
              <a:t>Introduction sur Tetris</a:t>
            </a:r>
          </a:p>
          <a:p>
            <a:pPr indent="-510235"/>
            <a:endParaRPr lang="en-US" altLang="ja-JP" sz="4800" u="sng" dirty="0">
              <a:solidFill>
                <a:srgbClr val="92D050"/>
              </a:solidFill>
            </a:endParaRPr>
          </a:p>
          <a:p>
            <a:pPr algn="ctr"/>
            <a:r>
              <a:rPr lang="fr-FR" sz="4000" dirty="0">
                <a:solidFill>
                  <a:schemeClr val="accent3">
                    <a:lumMod val="40000"/>
                    <a:lumOff val="60000"/>
                  </a:schemeClr>
                </a:solidFill>
              </a:rPr>
              <a:t>La société actuelle nous baigne dans un stress quotidien qui requiert parfois un exutoire conséquent pour nous en extirper, </a:t>
            </a:r>
          </a:p>
          <a:p>
            <a:pPr algn="ctr"/>
            <a:r>
              <a:rPr lang="fr-FR" sz="4000" dirty="0">
                <a:solidFill>
                  <a:schemeClr val="accent3">
                    <a:lumMod val="40000"/>
                    <a:lumOff val="60000"/>
                  </a:schemeClr>
                </a:solidFill>
              </a:rPr>
              <a:t>les jeux de vidéos  fait partie de ces expédients.</a:t>
            </a:r>
          </a:p>
          <a:p>
            <a:pPr indent="-510235"/>
            <a:endParaRPr lang="ja-JP" altLang="en-US" sz="4800" u="sng" dirty="0">
              <a:solidFill>
                <a:srgbClr val="92D050"/>
              </a:solidFill>
            </a:endParaRPr>
          </a:p>
        </p:txBody>
      </p:sp>
    </p:spTree>
    <p:extLst>
      <p:ext uri="{BB962C8B-B14F-4D97-AF65-F5344CB8AC3E}">
        <p14:creationId xmlns:p14="http://schemas.microsoft.com/office/powerpoint/2010/main" val="1216614750"/>
      </p:ext>
    </p:extLst>
  </p:cSld>
  <p:clrMapOvr>
    <a:masterClrMapping/>
  </p:clrMapOvr>
  <mc:AlternateContent xmlns:mc="http://schemas.openxmlformats.org/markup-compatibility/2006" xmlns:p14="http://schemas.microsoft.com/office/powerpoint/2010/main">
    <mc:Choice Requires="p14">
      <p:transition spd="slow" p14:dur="1200" advTm="4273">
        <p14:flip dir="r"/>
      </p:transition>
    </mc:Choice>
    <mc:Fallback xmlns="">
      <p:transition spd="slow" advTm="4273">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a:xfrm>
            <a:off x="0" y="6956681"/>
            <a:ext cx="18172112" cy="1350907"/>
          </a:xfrm>
        </p:spPr>
        <p:txBody>
          <a:bodyPr>
            <a:normAutofit/>
          </a:bodyPr>
          <a:lstStyle/>
          <a:p>
            <a:r>
              <a:rPr kumimoji="1" lang="en-US" altLang="ja-JP" dirty="0"/>
              <a:t>L’</a:t>
            </a:r>
            <a:r>
              <a:rPr kumimoji="1" lang="ar-MA" altLang="ja-JP" dirty="0"/>
              <a:t>é</a:t>
            </a:r>
            <a:r>
              <a:rPr kumimoji="1" lang="en-US" altLang="ja-JP" dirty="0" err="1"/>
              <a:t>volution</a:t>
            </a:r>
            <a:r>
              <a:rPr kumimoji="1" lang="en-US" altLang="ja-JP" dirty="0"/>
              <a:t> des </a:t>
            </a:r>
            <a:r>
              <a:rPr kumimoji="1" lang="en-US" altLang="ja-JP" dirty="0" err="1"/>
              <a:t>jeux</a:t>
            </a:r>
            <a:r>
              <a:rPr kumimoji="1" lang="en-US" altLang="ja-JP" dirty="0"/>
              <a:t> videos ( La march</a:t>
            </a:r>
            <a:r>
              <a:rPr kumimoji="1" lang="ar-MA" altLang="ja-JP" dirty="0"/>
              <a:t>é </a:t>
            </a:r>
            <a:r>
              <a:rPr kumimoji="1" lang="en-US" altLang="ja-JP" dirty="0" err="1"/>
              <a:t>Français</a:t>
            </a:r>
            <a:r>
              <a:rPr kumimoji="1" lang="en-US" altLang="ja-JP" dirty="0"/>
              <a:t> )</a:t>
            </a:r>
            <a:endParaRPr kumimoji="1" lang="ja-JP" altLang="en-US" dirty="0"/>
          </a:p>
        </p:txBody>
      </p:sp>
      <p:sp>
        <p:nvSpPr>
          <p:cNvPr id="11" name="テキスト プレースホルダー 10"/>
          <p:cNvSpPr>
            <a:spLocks noGrp="1"/>
          </p:cNvSpPr>
          <p:nvPr>
            <p:ph type="body" sz="quarter" idx="42"/>
          </p:nvPr>
        </p:nvSpPr>
        <p:spPr/>
        <p:txBody>
          <a:bodyPr/>
          <a:lstStyle/>
          <a:p>
            <a:r>
              <a:rPr kumimoji="1" lang="en-US" altLang="ja-JP" dirty="0"/>
              <a:t>1999</a:t>
            </a:r>
            <a:endParaRPr kumimoji="1" lang="ja-JP" altLang="en-US" dirty="0"/>
          </a:p>
        </p:txBody>
      </p:sp>
      <p:sp>
        <p:nvSpPr>
          <p:cNvPr id="13" name="テキスト プレースホルダー 12"/>
          <p:cNvSpPr>
            <a:spLocks noGrp="1"/>
          </p:cNvSpPr>
          <p:nvPr>
            <p:ph type="body" sz="quarter" idx="44"/>
          </p:nvPr>
        </p:nvSpPr>
        <p:spPr>
          <a:xfrm>
            <a:off x="725714" y="9240303"/>
            <a:ext cx="17130460" cy="790387"/>
          </a:xfrm>
        </p:spPr>
        <p:txBody>
          <a:bodyPr/>
          <a:lstStyle/>
          <a:p>
            <a:pPr algn="l"/>
            <a:r>
              <a:rPr lang="en-US" altLang="ja-JP" sz="2800" dirty="0" err="1"/>
              <a:t>Depuis</a:t>
            </a:r>
            <a:r>
              <a:rPr lang="en-US" altLang="ja-JP" sz="2800" dirty="0"/>
              <a:t> :  </a:t>
            </a:r>
            <a:r>
              <a:rPr lang="fr-FR" altLang="ja-JP" sz="2800" dirty="0"/>
              <a:t>fr.statista.com &amp; </a:t>
            </a:r>
            <a:r>
              <a:rPr lang="fr-FR" sz="2800" dirty="0"/>
              <a:t>www.huffingtonpost.fr</a:t>
            </a:r>
            <a:r>
              <a:rPr lang="fr-FR" altLang="ja-JP" sz="2800" dirty="0"/>
              <a:t> </a:t>
            </a:r>
            <a:endParaRPr kumimoji="1" lang="ja-JP" altLang="en-US" sz="2800" dirty="0"/>
          </a:p>
        </p:txBody>
      </p:sp>
      <p:sp>
        <p:nvSpPr>
          <p:cNvPr id="14" name="テキスト プレースホルダー 13"/>
          <p:cNvSpPr>
            <a:spLocks noGrp="1"/>
          </p:cNvSpPr>
          <p:nvPr>
            <p:ph type="body" sz="quarter" idx="45"/>
          </p:nvPr>
        </p:nvSpPr>
        <p:spPr/>
        <p:txBody>
          <a:bodyPr/>
          <a:lstStyle/>
          <a:p>
            <a:r>
              <a:rPr lang="en-US" altLang="ja-JP" sz="4800" b="1" dirty="0"/>
              <a:t>53 %</a:t>
            </a:r>
            <a:endParaRPr kumimoji="1" lang="ja-JP" altLang="en-US" b="1" dirty="0"/>
          </a:p>
        </p:txBody>
      </p:sp>
      <p:sp>
        <p:nvSpPr>
          <p:cNvPr id="15" name="テキスト プレースホルダー 14"/>
          <p:cNvSpPr>
            <a:spLocks noGrp="1"/>
          </p:cNvSpPr>
          <p:nvPr>
            <p:ph type="body" sz="quarter" idx="46"/>
          </p:nvPr>
        </p:nvSpPr>
        <p:spPr/>
        <p:txBody>
          <a:bodyPr/>
          <a:lstStyle/>
          <a:p>
            <a:r>
              <a:rPr lang="en-US" altLang="ja-JP" sz="4000" b="1" dirty="0"/>
              <a:t>34 </a:t>
            </a:r>
            <a:r>
              <a:rPr lang="en-US" altLang="ja-JP" sz="4000" b="1" dirty="0" err="1"/>
              <a:t>ans</a:t>
            </a:r>
            <a:endParaRPr lang="ja-JP" altLang="en-US" sz="4000" b="1" dirty="0"/>
          </a:p>
        </p:txBody>
      </p:sp>
      <p:sp>
        <p:nvSpPr>
          <p:cNvPr id="16" name="テキスト プレースホルダー 15"/>
          <p:cNvSpPr>
            <a:spLocks noGrp="1"/>
          </p:cNvSpPr>
          <p:nvPr>
            <p:ph type="body" sz="quarter" idx="47"/>
          </p:nvPr>
        </p:nvSpPr>
        <p:spPr/>
        <p:txBody>
          <a:bodyPr/>
          <a:lstStyle/>
          <a:p>
            <a:r>
              <a:rPr lang="en-US" altLang="ja-JP" sz="4000" b="1" dirty="0"/>
              <a:t>4,3 milliards</a:t>
            </a:r>
            <a:endParaRPr lang="ja-JP" altLang="en-US" sz="4000" b="1" dirty="0"/>
          </a:p>
        </p:txBody>
      </p:sp>
      <p:sp>
        <p:nvSpPr>
          <p:cNvPr id="17" name="テキスト プレースホルダー 16"/>
          <p:cNvSpPr>
            <a:spLocks noGrp="1"/>
          </p:cNvSpPr>
          <p:nvPr>
            <p:ph type="body" sz="quarter" idx="48"/>
          </p:nvPr>
        </p:nvSpPr>
        <p:spPr/>
        <p:txBody>
          <a:bodyPr/>
          <a:lstStyle/>
          <a:p>
            <a:r>
              <a:rPr lang="en-US" altLang="ja-JP" sz="4400" b="1" dirty="0"/>
              <a:t>               20 %</a:t>
            </a:r>
            <a:endParaRPr kumimoji="1" lang="ja-JP" altLang="en-US" b="1" dirty="0"/>
          </a:p>
        </p:txBody>
      </p:sp>
      <p:sp>
        <p:nvSpPr>
          <p:cNvPr id="18" name="テキスト プレースホルダー 17"/>
          <p:cNvSpPr>
            <a:spLocks noGrp="1"/>
          </p:cNvSpPr>
          <p:nvPr>
            <p:ph type="body" sz="quarter" idx="49"/>
          </p:nvPr>
        </p:nvSpPr>
        <p:spPr/>
        <p:txBody>
          <a:bodyPr/>
          <a:lstStyle/>
          <a:p>
            <a:r>
              <a:rPr lang="en-US" altLang="ja-JP" sz="4400" b="1" dirty="0"/>
              <a:t>              21 </a:t>
            </a:r>
            <a:r>
              <a:rPr lang="en-US" altLang="ja-JP" sz="4400" b="1" dirty="0" err="1"/>
              <a:t>ans</a:t>
            </a:r>
            <a:endParaRPr lang="ja-JP" altLang="en-US" sz="4400" b="1" dirty="0"/>
          </a:p>
        </p:txBody>
      </p:sp>
      <p:sp>
        <p:nvSpPr>
          <p:cNvPr id="19" name="テキスト プレースホルダー 18"/>
          <p:cNvSpPr>
            <a:spLocks noGrp="1"/>
          </p:cNvSpPr>
          <p:nvPr>
            <p:ph type="body" sz="quarter" idx="50"/>
          </p:nvPr>
        </p:nvSpPr>
        <p:spPr>
          <a:xfrm>
            <a:off x="13520057" y="5198612"/>
            <a:ext cx="4315336" cy="980516"/>
          </a:xfrm>
        </p:spPr>
        <p:txBody>
          <a:bodyPr/>
          <a:lstStyle/>
          <a:p>
            <a:r>
              <a:rPr lang="en-US" altLang="ja-JP" sz="4000" b="1" dirty="0"/>
              <a:t>    862 millions</a:t>
            </a:r>
            <a:endParaRPr kumimoji="1" lang="ja-JP" altLang="en-US" sz="4000" b="1" dirty="0"/>
          </a:p>
        </p:txBody>
      </p:sp>
      <p:sp>
        <p:nvSpPr>
          <p:cNvPr id="2" name="Rectangle 1">
            <a:extLst>
              <a:ext uri="{FF2B5EF4-FFF2-40B4-BE49-F238E27FC236}">
                <a16:creationId xmlns:a16="http://schemas.microsoft.com/office/drawing/2014/main" id="{B0994F1E-8FFB-4580-84E4-9BB7E4AC6CE5}"/>
              </a:ext>
            </a:extLst>
          </p:cNvPr>
          <p:cNvSpPr/>
          <p:nvPr/>
        </p:nvSpPr>
        <p:spPr>
          <a:xfrm>
            <a:off x="-228600" y="2986051"/>
            <a:ext cx="18515013" cy="830997"/>
          </a:xfrm>
          <a:prstGeom prst="rect">
            <a:avLst/>
          </a:prstGeom>
          <a:noFill/>
        </p:spPr>
        <p:txBody>
          <a:bodyPr wrap="square" lIns="91440" tIns="45720" rIns="91440" bIns="45720">
            <a:spAutoFit/>
          </a:bodyPr>
          <a:lstStyle/>
          <a:p>
            <a:pPr algn="ctr"/>
            <a:r>
              <a:rPr lang="en-US" altLang="ja-JP" sz="4800" b="1" cap="none" spc="0" dirty="0">
                <a:ln w="0"/>
                <a:effectLst>
                  <a:outerShdw blurRad="38100" dist="25400" dir="5400000" algn="ctr" rotWithShape="0">
                    <a:srgbClr val="6E747A">
                      <a:alpha val="43000"/>
                    </a:srgbClr>
                  </a:outerShdw>
                </a:effectLst>
              </a:rPr>
              <a:t>Evaluation de </a:t>
            </a:r>
            <a:r>
              <a:rPr lang="en-US" altLang="ja-JP" sz="4800" b="1" cap="none" spc="0" dirty="0" err="1">
                <a:ln w="0"/>
                <a:effectLst>
                  <a:outerShdw blurRad="38100" dist="25400" dir="5400000" algn="ctr" rotWithShape="0">
                    <a:srgbClr val="6E747A">
                      <a:alpha val="43000"/>
                    </a:srgbClr>
                  </a:outerShdw>
                </a:effectLst>
              </a:rPr>
              <a:t>nombre</a:t>
            </a:r>
            <a:r>
              <a:rPr lang="en-US" altLang="ja-JP" sz="4800" b="1" cap="none" spc="0" dirty="0">
                <a:ln w="0"/>
                <a:effectLst>
                  <a:outerShdw blurRad="38100" dist="25400" dir="5400000" algn="ctr" rotWithShape="0">
                    <a:srgbClr val="6E747A">
                      <a:alpha val="43000"/>
                    </a:srgbClr>
                  </a:outerShdw>
                </a:effectLst>
              </a:rPr>
              <a:t> des </a:t>
            </a:r>
            <a:r>
              <a:rPr lang="en-US" altLang="ja-JP" sz="4800" b="1" cap="none" spc="0" dirty="0" err="1">
                <a:ln w="0"/>
                <a:effectLst>
                  <a:outerShdw blurRad="38100" dist="25400" dir="5400000" algn="ctr" rotWithShape="0">
                    <a:srgbClr val="6E747A">
                      <a:alpha val="43000"/>
                    </a:srgbClr>
                  </a:outerShdw>
                </a:effectLst>
              </a:rPr>
              <a:t>joueurs</a:t>
            </a:r>
            <a:endParaRPr lang="fr-FR" sz="4800" b="1" cap="none" spc="0" dirty="0">
              <a:ln w="0"/>
              <a:effectLst>
                <a:outerShdw blurRad="38100" dist="25400" dir="5400000" algn="ctr" rotWithShape="0">
                  <a:srgbClr val="6E747A">
                    <a:alpha val="43000"/>
                  </a:srgbClr>
                </a:outerShdw>
              </a:effectLst>
            </a:endParaRPr>
          </a:p>
        </p:txBody>
      </p:sp>
      <p:sp>
        <p:nvSpPr>
          <p:cNvPr id="3" name="Rectangle 2">
            <a:extLst>
              <a:ext uri="{FF2B5EF4-FFF2-40B4-BE49-F238E27FC236}">
                <a16:creationId xmlns:a16="http://schemas.microsoft.com/office/drawing/2014/main" id="{C931918B-6A97-4E8F-BD80-52D5FB22DC2F}"/>
              </a:ext>
            </a:extLst>
          </p:cNvPr>
          <p:cNvSpPr/>
          <p:nvPr/>
        </p:nvSpPr>
        <p:spPr>
          <a:xfrm>
            <a:off x="0" y="4200691"/>
            <a:ext cx="18515013" cy="769441"/>
          </a:xfrm>
          <a:prstGeom prst="rect">
            <a:avLst/>
          </a:prstGeom>
          <a:noFill/>
        </p:spPr>
        <p:txBody>
          <a:bodyPr wrap="square" lIns="91440" tIns="45720" rIns="91440" bIns="45720">
            <a:spAutoFit/>
          </a:bodyPr>
          <a:lstStyle/>
          <a:p>
            <a:pPr algn="ctr"/>
            <a:r>
              <a:rPr lang="en-US" sz="4400" b="1" dirty="0">
                <a:ln w="0"/>
                <a:effectLst>
                  <a:outerShdw blurRad="38100" dist="25400" dir="5400000" algn="ctr" rotWithShape="0">
                    <a:srgbClr val="6E747A">
                      <a:alpha val="43000"/>
                    </a:srgbClr>
                  </a:outerShdw>
                </a:effectLst>
              </a:rPr>
              <a:t>Evaluation de </a:t>
            </a:r>
            <a:r>
              <a:rPr lang="fr-FR" sz="4400" b="1" dirty="0">
                <a:ln w="0"/>
                <a:effectLst>
                  <a:outerShdw blurRad="38100" dist="25400" dir="5400000" algn="ctr" rotWithShape="0">
                    <a:srgbClr val="6E747A">
                      <a:alpha val="43000"/>
                    </a:srgbClr>
                  </a:outerShdw>
                </a:effectLst>
              </a:rPr>
              <a:t>l’âge</a:t>
            </a:r>
            <a:r>
              <a:rPr lang="fr-FR" b="1" dirty="0"/>
              <a:t> </a:t>
            </a:r>
            <a:r>
              <a:rPr lang="en-US" sz="4400" b="1" dirty="0">
                <a:ln w="0"/>
                <a:effectLst>
                  <a:outerShdw blurRad="38100" dist="25400" dir="5400000" algn="ctr" rotWithShape="0">
                    <a:srgbClr val="6E747A">
                      <a:alpha val="43000"/>
                    </a:srgbClr>
                  </a:outerShdw>
                </a:effectLst>
              </a:rPr>
              <a:t> </a:t>
            </a:r>
            <a:r>
              <a:rPr lang="en-US" sz="4400" b="1" dirty="0" err="1">
                <a:ln w="0"/>
                <a:effectLst>
                  <a:outerShdw blurRad="38100" dist="25400" dir="5400000" algn="ctr" rotWithShape="0">
                    <a:srgbClr val="6E747A">
                      <a:alpha val="43000"/>
                    </a:srgbClr>
                  </a:outerShdw>
                </a:effectLst>
              </a:rPr>
              <a:t>moyen</a:t>
            </a:r>
            <a:r>
              <a:rPr lang="en-US" sz="4400" b="1" dirty="0">
                <a:ln w="0"/>
                <a:effectLst>
                  <a:outerShdw blurRad="38100" dist="25400" dir="5400000" algn="ctr" rotWithShape="0">
                    <a:srgbClr val="6E747A">
                      <a:alpha val="43000"/>
                    </a:srgbClr>
                  </a:outerShdw>
                </a:effectLst>
              </a:rPr>
              <a:t> des </a:t>
            </a:r>
            <a:r>
              <a:rPr lang="en-US" sz="4400" b="1" dirty="0" err="1">
                <a:ln w="0"/>
                <a:effectLst>
                  <a:outerShdw blurRad="38100" dist="25400" dir="5400000" algn="ctr" rotWithShape="0">
                    <a:srgbClr val="6E747A">
                      <a:alpha val="43000"/>
                    </a:srgbClr>
                  </a:outerShdw>
                </a:effectLst>
              </a:rPr>
              <a:t>joueurs</a:t>
            </a:r>
            <a:endParaRPr lang="fr-FR" sz="4400" b="1" dirty="0">
              <a:ln w="0"/>
              <a:effectLst>
                <a:outerShdw blurRad="38100" dist="25400" dir="5400000" algn="ctr" rotWithShape="0">
                  <a:srgbClr val="6E747A">
                    <a:alpha val="43000"/>
                  </a:srgbClr>
                </a:outerShdw>
              </a:effectLst>
            </a:endParaRPr>
          </a:p>
        </p:txBody>
      </p:sp>
      <p:sp>
        <p:nvSpPr>
          <p:cNvPr id="4" name="Rectangle 3">
            <a:extLst>
              <a:ext uri="{FF2B5EF4-FFF2-40B4-BE49-F238E27FC236}">
                <a16:creationId xmlns:a16="http://schemas.microsoft.com/office/drawing/2014/main" id="{DEA42409-467B-4B8C-B334-28FA7C731BF3}"/>
              </a:ext>
            </a:extLst>
          </p:cNvPr>
          <p:cNvSpPr/>
          <p:nvPr/>
        </p:nvSpPr>
        <p:spPr>
          <a:xfrm>
            <a:off x="-114301" y="5254524"/>
            <a:ext cx="18286413" cy="769441"/>
          </a:xfrm>
          <a:prstGeom prst="rect">
            <a:avLst/>
          </a:prstGeom>
          <a:noFill/>
        </p:spPr>
        <p:txBody>
          <a:bodyPr wrap="square" lIns="91440" tIns="45720" rIns="91440" bIns="45720">
            <a:spAutoFit/>
          </a:bodyPr>
          <a:lstStyle/>
          <a:p>
            <a:pPr algn="ctr"/>
            <a:r>
              <a:rPr lang="fr-FR" sz="4400" b="1" dirty="0">
                <a:ln w="0"/>
                <a:effectLst>
                  <a:outerShdw blurRad="38100" dist="25400" dir="5400000" algn="ctr" rotWithShape="0">
                    <a:srgbClr val="6E747A">
                      <a:alpha val="43000"/>
                    </a:srgbClr>
                  </a:outerShdw>
                </a:effectLst>
              </a:rPr>
              <a:t>Evaluation de chiffre d’affaires</a:t>
            </a:r>
          </a:p>
        </p:txBody>
      </p:sp>
      <p:sp>
        <p:nvSpPr>
          <p:cNvPr id="6" name="Espace réservé du texte 5">
            <a:extLst>
              <a:ext uri="{FF2B5EF4-FFF2-40B4-BE49-F238E27FC236}">
                <a16:creationId xmlns:a16="http://schemas.microsoft.com/office/drawing/2014/main" id="{A0B7D622-F998-46DE-BBFD-3F8091E7CE8E}"/>
              </a:ext>
            </a:extLst>
          </p:cNvPr>
          <p:cNvSpPr>
            <a:spLocks noGrp="1"/>
          </p:cNvSpPr>
          <p:nvPr>
            <p:ph type="body" sz="quarter" idx="43"/>
          </p:nvPr>
        </p:nvSpPr>
        <p:spPr/>
        <p:txBody>
          <a:bodyPr/>
          <a:lstStyle/>
          <a:p>
            <a:r>
              <a:rPr lang="en-US" dirty="0"/>
              <a:t>2018</a:t>
            </a:r>
            <a:endParaRPr lang="fr-FR" dirty="0"/>
          </a:p>
        </p:txBody>
      </p:sp>
    </p:spTree>
    <p:extLst>
      <p:ext uri="{BB962C8B-B14F-4D97-AF65-F5344CB8AC3E}">
        <p14:creationId xmlns:p14="http://schemas.microsoft.com/office/powerpoint/2010/main" val="3565627176"/>
      </p:ext>
    </p:extLst>
  </p:cSld>
  <p:clrMapOvr>
    <a:masterClrMapping/>
  </p:clrMapOvr>
  <p:transition spd="slow" advTm="12741">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Espace réservé pour une image  14">
            <a:extLst>
              <a:ext uri="{FF2B5EF4-FFF2-40B4-BE49-F238E27FC236}">
                <a16:creationId xmlns:a16="http://schemas.microsoft.com/office/drawing/2014/main" id="{93619B9B-6859-4859-A315-80AAC1C6C32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375" b="12375"/>
          <a:stretch>
            <a:fillRect/>
          </a:stretch>
        </p:blipFill>
        <p:spPr>
          <a:xfrm>
            <a:off x="-1587389" y="12524"/>
            <a:ext cx="14834637" cy="9686457"/>
          </a:xfrm>
        </p:spPr>
      </p:pic>
      <p:sp>
        <p:nvSpPr>
          <p:cNvPr id="37" name="テキスト プレースホルダー 36"/>
          <p:cNvSpPr>
            <a:spLocks noGrp="1"/>
          </p:cNvSpPr>
          <p:nvPr>
            <p:ph type="body" sz="quarter" idx="11"/>
          </p:nvPr>
        </p:nvSpPr>
        <p:spPr/>
        <p:txBody>
          <a:bodyPr/>
          <a:lstStyle/>
          <a:p>
            <a:endParaRPr kumimoji="1" lang="ja-JP" altLang="en-US" dirty="0"/>
          </a:p>
        </p:txBody>
      </p:sp>
      <p:sp>
        <p:nvSpPr>
          <p:cNvPr id="38" name="テキスト プレースホルダー 37"/>
          <p:cNvSpPr>
            <a:spLocks noGrp="1"/>
          </p:cNvSpPr>
          <p:nvPr>
            <p:ph type="body" sz="quarter" idx="12"/>
          </p:nvPr>
        </p:nvSpPr>
        <p:spPr>
          <a:xfrm>
            <a:off x="16380010" y="2263180"/>
            <a:ext cx="1440160" cy="1440160"/>
          </a:xfrm>
        </p:spPr>
        <p:txBody>
          <a:bodyPr>
            <a:normAutofit/>
          </a:bodyPr>
          <a:lstStyle/>
          <a:p>
            <a:r>
              <a:rPr lang="en-US" altLang="ja-JP" dirty="0"/>
              <a:t> </a:t>
            </a:r>
            <a:endParaRPr lang="ja-JP" altLang="en-US" dirty="0"/>
          </a:p>
        </p:txBody>
      </p:sp>
      <p:sp>
        <p:nvSpPr>
          <p:cNvPr id="8" name="テキスト プレースホルダー 7"/>
          <p:cNvSpPr>
            <a:spLocks noGrp="1"/>
          </p:cNvSpPr>
          <p:nvPr>
            <p:ph type="body" sz="quarter" idx="13"/>
          </p:nvPr>
        </p:nvSpPr>
        <p:spPr/>
        <p:txBody>
          <a:bodyPr/>
          <a:lstStyle/>
          <a:p>
            <a:endParaRPr kumimoji="1" lang="ja-JP" altLang="en-US"/>
          </a:p>
        </p:txBody>
      </p:sp>
      <p:sp>
        <p:nvSpPr>
          <p:cNvPr id="9" name="テキスト プレースホルダー 8"/>
          <p:cNvSpPr>
            <a:spLocks noGrp="1"/>
          </p:cNvSpPr>
          <p:nvPr>
            <p:ph type="body" sz="quarter" idx="14"/>
          </p:nvPr>
        </p:nvSpPr>
        <p:spPr/>
        <p:txBody>
          <a:bodyPr/>
          <a:lstStyle/>
          <a:p>
            <a:endParaRPr kumimoji="1" lang="ja-JP" altLang="en-US"/>
          </a:p>
        </p:txBody>
      </p:sp>
      <p:sp>
        <p:nvSpPr>
          <p:cNvPr id="10" name="テキスト プレースホルダー 9"/>
          <p:cNvSpPr>
            <a:spLocks noGrp="1"/>
          </p:cNvSpPr>
          <p:nvPr>
            <p:ph type="body" sz="quarter" idx="15"/>
          </p:nvPr>
        </p:nvSpPr>
        <p:spPr/>
        <p:txBody>
          <a:bodyPr/>
          <a:lstStyle/>
          <a:p>
            <a:r>
              <a:rPr lang="en-US" altLang="ja-JP" b="1" dirty="0"/>
              <a:t>2</a:t>
            </a:r>
            <a:endParaRPr kumimoji="1" lang="ja-JP" altLang="en-US" b="1" dirty="0"/>
          </a:p>
        </p:txBody>
      </p:sp>
      <p:sp>
        <p:nvSpPr>
          <p:cNvPr id="11" name="テキスト プレースホルダー 10"/>
          <p:cNvSpPr>
            <a:spLocks noGrp="1"/>
          </p:cNvSpPr>
          <p:nvPr>
            <p:ph type="body" sz="quarter" idx="17"/>
          </p:nvPr>
        </p:nvSpPr>
        <p:spPr>
          <a:xfrm>
            <a:off x="10925504" y="6440251"/>
            <a:ext cx="6768553" cy="1008112"/>
          </a:xfrm>
        </p:spPr>
        <p:txBody>
          <a:bodyPr>
            <a:noAutofit/>
          </a:bodyPr>
          <a:lstStyle/>
          <a:p>
            <a:r>
              <a:rPr lang="en-US" altLang="ja-JP" sz="5600" dirty="0" err="1"/>
              <a:t>Pr</a:t>
            </a:r>
            <a:r>
              <a:rPr lang="ar-MA" altLang="ja-JP" sz="5600" dirty="0"/>
              <a:t>é</a:t>
            </a:r>
            <a:r>
              <a:rPr lang="en-US" altLang="ja-JP" sz="5600" dirty="0" err="1"/>
              <a:t>sentation</a:t>
            </a:r>
            <a:r>
              <a:rPr lang="en-US" altLang="ja-JP" sz="5600" dirty="0"/>
              <a:t> G</a:t>
            </a:r>
            <a:r>
              <a:rPr lang="ar-MA" altLang="ja-JP" sz="5600" dirty="0"/>
              <a:t>é</a:t>
            </a:r>
            <a:r>
              <a:rPr lang="en-US" altLang="ja-JP" sz="5600" dirty="0"/>
              <a:t>n</a:t>
            </a:r>
            <a:r>
              <a:rPr lang="ar-MA" altLang="ja-JP" sz="5600" dirty="0"/>
              <a:t>é</a:t>
            </a:r>
            <a:r>
              <a:rPr lang="en-US" altLang="ja-JP" sz="5600" dirty="0" err="1"/>
              <a:t>ral</a:t>
            </a:r>
            <a:endParaRPr lang="fr-FR" sz="5600" dirty="0">
              <a:solidFill>
                <a:schemeClr val="tx2"/>
              </a:solidFill>
              <a:latin typeface="Corbel" panose="020B0503020204020204" pitchFamily="34" charset="0"/>
            </a:endParaRPr>
          </a:p>
        </p:txBody>
      </p:sp>
      <p:sp>
        <p:nvSpPr>
          <p:cNvPr id="12" name="テキスト プレースホルダー 11"/>
          <p:cNvSpPr>
            <a:spLocks noGrp="1"/>
          </p:cNvSpPr>
          <p:nvPr>
            <p:ph type="body" sz="quarter" idx="18"/>
          </p:nvPr>
        </p:nvSpPr>
        <p:spPr/>
        <p:txBody>
          <a:bodyPr/>
          <a:lstStyle/>
          <a:p>
            <a:endParaRPr kumimoji="1" lang="ja-JP" altLang="en-US"/>
          </a:p>
        </p:txBody>
      </p:sp>
      <p:sp>
        <p:nvSpPr>
          <p:cNvPr id="13" name="テキスト プレースホルダー 12"/>
          <p:cNvSpPr>
            <a:spLocks noGrp="1"/>
          </p:cNvSpPr>
          <p:nvPr>
            <p:ph type="body" sz="quarter" idx="19"/>
          </p:nvPr>
        </p:nvSpPr>
        <p:spPr/>
        <p:txBody>
          <a:bodyPr>
            <a:normAutofit lnSpcReduction="10000"/>
          </a:bodyPr>
          <a:lstStyle/>
          <a:p>
            <a:endParaRPr kumimoji="1" lang="ja-JP" altLang="en-US"/>
          </a:p>
        </p:txBody>
      </p:sp>
      <p:pic>
        <p:nvPicPr>
          <p:cNvPr id="19" name="Espace réservé pour une image  18">
            <a:extLst>
              <a:ext uri="{FF2B5EF4-FFF2-40B4-BE49-F238E27FC236}">
                <a16:creationId xmlns:a16="http://schemas.microsoft.com/office/drawing/2014/main" id="{1E401E7D-7DED-40E8-B210-34CBA6FF3F9B}"/>
              </a:ext>
            </a:extLst>
          </p:cNvPr>
          <p:cNvPicPr>
            <a:picLocks noGrp="1" noChangeAspect="1"/>
          </p:cNvPicPr>
          <p:nvPr>
            <p:ph type="pic" sz="quarter" idx="16"/>
          </p:nvPr>
        </p:nvPicPr>
        <p:blipFill>
          <a:blip r:embed="rId4">
            <a:extLst>
              <a:ext uri="{28A0092B-C50C-407E-A947-70E740481C1C}">
                <a14:useLocalDpi xmlns:a14="http://schemas.microsoft.com/office/drawing/2010/main" val="0"/>
              </a:ext>
            </a:extLst>
          </a:blip>
          <a:srcRect l="1055" r="1055"/>
          <a:stretch>
            <a:fillRect/>
          </a:stretch>
        </p:blipFill>
        <p:spPr>
          <a:xfrm>
            <a:off x="12869596" y="3749060"/>
            <a:ext cx="2537999" cy="2592685"/>
          </a:xfrm>
        </p:spPr>
      </p:pic>
    </p:spTree>
    <p:extLst>
      <p:ext uri="{BB962C8B-B14F-4D97-AF65-F5344CB8AC3E}">
        <p14:creationId xmlns:p14="http://schemas.microsoft.com/office/powerpoint/2010/main" val="1874252101"/>
      </p:ext>
    </p:extLst>
  </p:cSld>
  <p:clrMapOvr>
    <a:masterClrMapping/>
  </p:clrMapOvr>
  <mc:AlternateContent xmlns:mc="http://schemas.openxmlformats.org/markup-compatibility/2006" xmlns:p14="http://schemas.microsoft.com/office/powerpoint/2010/main">
    <mc:Choice Requires="p14">
      <p:transition spd="slow" p14:dur="1200" advTm="3696">
        <p14:flip dir="r"/>
      </p:transition>
    </mc:Choice>
    <mc:Fallback xmlns="">
      <p:transition spd="slow" advTm="3696">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277837" y="671732"/>
            <a:ext cx="6466173" cy="2005056"/>
          </a:xfrm>
        </p:spPr>
        <p:txBody>
          <a:bodyPr>
            <a:noAutofit/>
          </a:bodyPr>
          <a:lstStyle/>
          <a:p>
            <a:pPr>
              <a:lnSpc>
                <a:spcPct val="150000"/>
              </a:lnSpc>
            </a:pPr>
            <a:r>
              <a:rPr lang="en-US" altLang="ja-JP" sz="4400" b="1" dirty="0"/>
              <a:t>2. </a:t>
            </a:r>
            <a:r>
              <a:rPr lang="en-US" altLang="ja-JP" sz="4400" b="1" dirty="0" err="1"/>
              <a:t>Pr</a:t>
            </a:r>
            <a:r>
              <a:rPr lang="ar-MA" altLang="ja-JP" sz="4400" b="1" dirty="0"/>
              <a:t>é</a:t>
            </a:r>
            <a:r>
              <a:rPr lang="en-US" altLang="ja-JP" sz="4400" b="1" dirty="0" err="1"/>
              <a:t>sentation</a:t>
            </a:r>
            <a:r>
              <a:rPr lang="en-US" altLang="ja-JP" sz="4400" b="1" dirty="0"/>
              <a:t> </a:t>
            </a:r>
            <a:r>
              <a:rPr lang="en-US" altLang="ja-JP" sz="4400" b="1" dirty="0">
                <a:solidFill>
                  <a:srgbClr val="00B0F0"/>
                </a:solidFill>
              </a:rPr>
              <a:t>G</a:t>
            </a:r>
            <a:r>
              <a:rPr lang="ar-MA" altLang="ja-JP" sz="4400" b="1" dirty="0">
                <a:solidFill>
                  <a:srgbClr val="00B0F0"/>
                </a:solidFill>
              </a:rPr>
              <a:t>é</a:t>
            </a:r>
            <a:r>
              <a:rPr lang="en-US" altLang="ja-JP" sz="4400" b="1" dirty="0">
                <a:solidFill>
                  <a:srgbClr val="00B0F0"/>
                </a:solidFill>
              </a:rPr>
              <a:t>n</a:t>
            </a:r>
            <a:r>
              <a:rPr lang="ar-MA" altLang="ja-JP" sz="4400" b="1" dirty="0">
                <a:solidFill>
                  <a:srgbClr val="00B0F0"/>
                </a:solidFill>
              </a:rPr>
              <a:t>é</a:t>
            </a:r>
            <a:r>
              <a:rPr lang="en-US" altLang="ja-JP" sz="4400" b="1" dirty="0" err="1">
                <a:solidFill>
                  <a:srgbClr val="00B0F0"/>
                </a:solidFill>
              </a:rPr>
              <a:t>ral</a:t>
            </a:r>
            <a:r>
              <a:rPr lang="en-US" altLang="ja-JP" sz="4400" b="1" dirty="0">
                <a:solidFill>
                  <a:srgbClr val="00B0F0"/>
                </a:solidFill>
              </a:rPr>
              <a:t> </a:t>
            </a:r>
            <a:r>
              <a:rPr lang="en-US" altLang="ja-JP" sz="4400" b="1" dirty="0">
                <a:solidFill>
                  <a:schemeClr val="tx1">
                    <a:lumMod val="75000"/>
                    <a:lumOff val="25000"/>
                  </a:schemeClr>
                </a:solidFill>
              </a:rPr>
              <a:t>:</a:t>
            </a:r>
            <a:br>
              <a:rPr lang="fr-FR" sz="4800" dirty="0">
                <a:latin typeface="Corbel" panose="020B0503020204020204" pitchFamily="34" charset="0"/>
              </a:rPr>
            </a:br>
            <a:r>
              <a:rPr lang="fr-FR" sz="4800" b="1" dirty="0">
                <a:solidFill>
                  <a:schemeClr val="accent2"/>
                </a:solidFill>
                <a:latin typeface="Corbel" panose="020B0503020204020204" pitchFamily="34" charset="0"/>
              </a:rPr>
              <a:t>Objectifs</a:t>
            </a:r>
            <a:endParaRPr kumimoji="1" lang="ja-JP" altLang="en-US" sz="4800" b="1" dirty="0"/>
          </a:p>
        </p:txBody>
      </p:sp>
      <p:sp>
        <p:nvSpPr>
          <p:cNvPr id="2" name="フッター プレースホルダー 1"/>
          <p:cNvSpPr>
            <a:spLocks noGrp="1"/>
          </p:cNvSpPr>
          <p:nvPr>
            <p:ph type="ftr" sz="quarter" idx="10"/>
          </p:nvPr>
        </p:nvSpPr>
        <p:spPr/>
        <p:txBody>
          <a:bodyPr/>
          <a:lstStyle/>
          <a:p>
            <a:endParaRPr lang="ja-JP" altLang="en-US" dirty="0"/>
          </a:p>
        </p:txBody>
      </p:sp>
      <p:sp>
        <p:nvSpPr>
          <p:cNvPr id="5" name="スライド番号プレースホルダー 4"/>
          <p:cNvSpPr>
            <a:spLocks noGrp="1"/>
          </p:cNvSpPr>
          <p:nvPr>
            <p:ph type="sldNum" sz="quarter" idx="4"/>
          </p:nvPr>
        </p:nvSpPr>
        <p:spPr/>
        <p:txBody>
          <a:bodyPr/>
          <a:lstStyle/>
          <a:p>
            <a:fld id="{E6459DFB-86F3-43FA-8567-2EA6E426AE90}" type="slidenum">
              <a:rPr lang="ja-JP" altLang="en-US" smtClean="0"/>
              <a:pPr/>
              <a:t>7</a:t>
            </a:fld>
            <a:endParaRPr lang="ja-JP" altLang="en-US"/>
          </a:p>
        </p:txBody>
      </p:sp>
      <p:pic>
        <p:nvPicPr>
          <p:cNvPr id="12" name="Espace réservé pour une image  41">
            <a:extLst>
              <a:ext uri="{FF2B5EF4-FFF2-40B4-BE49-F238E27FC236}">
                <a16:creationId xmlns:a16="http://schemas.microsoft.com/office/drawing/2014/main" id="{9ABEA229-FBFA-4951-B56A-6F43D94DB3B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16" b="16"/>
          <a:stretch>
            <a:fillRect/>
          </a:stretch>
        </p:blipFill>
        <p:spPr>
          <a:xfrm>
            <a:off x="6664309" y="1039044"/>
            <a:ext cx="4816891" cy="4816891"/>
          </a:xfrm>
        </p:spPr>
      </p:pic>
    </p:spTree>
    <p:extLst>
      <p:ext uri="{BB962C8B-B14F-4D97-AF65-F5344CB8AC3E}">
        <p14:creationId xmlns:p14="http://schemas.microsoft.com/office/powerpoint/2010/main" val="85571050"/>
      </p:ext>
    </p:extLst>
  </p:cSld>
  <p:clrMapOvr>
    <a:masterClrMapping/>
  </p:clrMapOvr>
  <p:transition spd="slow" advTm="5308">
    <p:cove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タイトル 7"/>
          <p:cNvSpPr>
            <a:spLocks noGrp="1"/>
          </p:cNvSpPr>
          <p:nvPr>
            <p:ph type="title"/>
          </p:nvPr>
        </p:nvSpPr>
        <p:spPr/>
        <p:txBody>
          <a:bodyPr/>
          <a:lstStyle/>
          <a:p>
            <a:r>
              <a:rPr lang="en-US" altLang="ja-JP" dirty="0" err="1"/>
              <a:t>Pr</a:t>
            </a:r>
            <a:r>
              <a:rPr lang="ar-MA" altLang="ja-JP" dirty="0"/>
              <a:t>é</a:t>
            </a:r>
            <a:r>
              <a:rPr lang="en-US" altLang="ja-JP" dirty="0" err="1"/>
              <a:t>sentation</a:t>
            </a:r>
            <a:r>
              <a:rPr lang="en-US" altLang="ja-JP" dirty="0"/>
              <a:t> </a:t>
            </a:r>
            <a:r>
              <a:rPr lang="en-US" altLang="ja-JP" dirty="0">
                <a:solidFill>
                  <a:srgbClr val="00B0F0"/>
                </a:solidFill>
              </a:rPr>
              <a:t>G</a:t>
            </a:r>
            <a:r>
              <a:rPr lang="ar-MA" altLang="ja-JP" dirty="0">
                <a:solidFill>
                  <a:srgbClr val="00B0F0"/>
                </a:solidFill>
              </a:rPr>
              <a:t>é</a:t>
            </a:r>
            <a:r>
              <a:rPr lang="en-US" altLang="ja-JP" dirty="0">
                <a:solidFill>
                  <a:srgbClr val="00B0F0"/>
                </a:solidFill>
              </a:rPr>
              <a:t>n</a:t>
            </a:r>
            <a:r>
              <a:rPr lang="ar-MA" altLang="ja-JP" dirty="0">
                <a:solidFill>
                  <a:srgbClr val="00B0F0"/>
                </a:solidFill>
              </a:rPr>
              <a:t>é</a:t>
            </a:r>
            <a:r>
              <a:rPr lang="en-US" altLang="ja-JP" dirty="0" err="1">
                <a:solidFill>
                  <a:srgbClr val="00B0F0"/>
                </a:solidFill>
              </a:rPr>
              <a:t>ral</a:t>
            </a:r>
            <a:endParaRPr kumimoji="1" lang="ja-JP" altLang="en-US" dirty="0">
              <a:solidFill>
                <a:schemeClr val="accent1"/>
              </a:solidFill>
              <a:latin typeface="Route 159 Bold" pitchFamily="50" charset="0"/>
            </a:endParaRPr>
          </a:p>
        </p:txBody>
      </p:sp>
      <p:sp>
        <p:nvSpPr>
          <p:cNvPr id="2" name="フッター プレースホルダー 1"/>
          <p:cNvSpPr>
            <a:spLocks noGrp="1"/>
          </p:cNvSpPr>
          <p:nvPr>
            <p:ph type="ftr" sz="quarter" idx="10"/>
          </p:nvPr>
        </p:nvSpPr>
        <p:spPr/>
        <p:txBody>
          <a:bodyPr/>
          <a:lstStyle/>
          <a:p>
            <a:endParaRPr lang="ja-JP" altLang="en-US" dirty="0"/>
          </a:p>
        </p:txBody>
      </p:sp>
      <p:sp>
        <p:nvSpPr>
          <p:cNvPr id="3" name="スライド番号プレースホルダー 2"/>
          <p:cNvSpPr>
            <a:spLocks noGrp="1"/>
          </p:cNvSpPr>
          <p:nvPr>
            <p:ph type="sldNum" sz="quarter" idx="11"/>
          </p:nvPr>
        </p:nvSpPr>
        <p:spPr/>
        <p:txBody>
          <a:bodyPr/>
          <a:lstStyle/>
          <a:p>
            <a:fld id="{E6459DFB-86F3-43FA-8567-2EA6E426AE90}" type="slidenum">
              <a:rPr lang="ja-JP" altLang="en-US" smtClean="0"/>
              <a:pPr/>
              <a:t>8</a:t>
            </a:fld>
            <a:endParaRPr lang="ja-JP" altLang="en-US"/>
          </a:p>
        </p:txBody>
      </p:sp>
      <p:sp>
        <p:nvSpPr>
          <p:cNvPr id="9" name="テキスト プレースホルダー 8"/>
          <p:cNvSpPr>
            <a:spLocks noGrp="1"/>
          </p:cNvSpPr>
          <p:nvPr>
            <p:ph type="body" sz="quarter" idx="13"/>
          </p:nvPr>
        </p:nvSpPr>
        <p:spPr>
          <a:xfrm>
            <a:off x="2381250" y="1543100"/>
            <a:ext cx="15114884" cy="838150"/>
          </a:xfrm>
        </p:spPr>
        <p:txBody>
          <a:bodyPr>
            <a:normAutofit lnSpcReduction="10000"/>
          </a:bodyPr>
          <a:lstStyle/>
          <a:p>
            <a:r>
              <a:rPr lang="fr-FR" altLang="en-US" sz="4000" b="1" dirty="0">
                <a:solidFill>
                  <a:schemeClr val="accent2"/>
                </a:solidFill>
              </a:rPr>
              <a:t>les objectifs</a:t>
            </a:r>
            <a:endParaRPr kumimoji="1" lang="ja-JP" altLang="en-US" sz="4000" dirty="0">
              <a:solidFill>
                <a:schemeClr val="accent2"/>
              </a:solidFill>
            </a:endParaRPr>
          </a:p>
        </p:txBody>
      </p:sp>
      <p:sp>
        <p:nvSpPr>
          <p:cNvPr id="11" name="テキスト プレースホルダー 10"/>
          <p:cNvSpPr>
            <a:spLocks noGrp="1"/>
          </p:cNvSpPr>
          <p:nvPr>
            <p:ph type="body" sz="quarter" idx="27"/>
          </p:nvPr>
        </p:nvSpPr>
        <p:spPr/>
        <p:txBody>
          <a:bodyPr/>
          <a:lstStyle/>
          <a:p>
            <a:r>
              <a:rPr lang="fr-FR" dirty="0"/>
              <a:t>Une version graphiques du jeu</a:t>
            </a:r>
          </a:p>
        </p:txBody>
      </p:sp>
      <p:sp>
        <p:nvSpPr>
          <p:cNvPr id="12" name="テキスト プレースホルダー 11"/>
          <p:cNvSpPr>
            <a:spLocks noGrp="1"/>
          </p:cNvSpPr>
          <p:nvPr>
            <p:ph type="body" sz="quarter" idx="28"/>
          </p:nvPr>
        </p:nvSpPr>
        <p:spPr>
          <a:xfrm>
            <a:off x="9296400" y="3214811"/>
            <a:ext cx="9617766" cy="2823902"/>
          </a:xfrm>
        </p:spPr>
        <p:txBody>
          <a:bodyPr/>
          <a:lstStyle/>
          <a:p>
            <a:r>
              <a:rPr lang="fr-FR" dirty="0"/>
              <a:t>Contrôler le déplacement  		des </a:t>
            </a:r>
            <a:r>
              <a:rPr lang="fr-FR" dirty="0" err="1"/>
              <a:t>pieces</a:t>
            </a:r>
            <a:endParaRPr kumimoji="1" lang="ja-JP" altLang="en-US" dirty="0"/>
          </a:p>
        </p:txBody>
      </p:sp>
      <p:sp>
        <p:nvSpPr>
          <p:cNvPr id="10" name="テキスト プレースホルダー 9"/>
          <p:cNvSpPr>
            <a:spLocks noGrp="1"/>
          </p:cNvSpPr>
          <p:nvPr>
            <p:ph type="body" sz="quarter" idx="14"/>
          </p:nvPr>
        </p:nvSpPr>
        <p:spPr>
          <a:xfrm>
            <a:off x="829466" y="6348582"/>
            <a:ext cx="7412834" cy="3138162"/>
          </a:xfrm>
        </p:spPr>
        <p:txBody>
          <a:bodyPr>
            <a:normAutofit/>
          </a:bodyPr>
          <a:lstStyle/>
          <a:p>
            <a:r>
              <a:rPr lang="fr-FR" sz="3200" dirty="0"/>
              <a:t>c'est la réalisation de L’interface graphique, qui permettra à l’utilisateur d’interagir avec notre programme de manière plus conviviale.</a:t>
            </a:r>
          </a:p>
        </p:txBody>
      </p:sp>
      <p:sp>
        <p:nvSpPr>
          <p:cNvPr id="13" name="テキスト プレースホルダー 12"/>
          <p:cNvSpPr>
            <a:spLocks noGrp="1"/>
          </p:cNvSpPr>
          <p:nvPr>
            <p:ph type="body" sz="quarter" idx="29"/>
          </p:nvPr>
        </p:nvSpPr>
        <p:spPr>
          <a:xfrm>
            <a:off x="10873579" y="6729738"/>
            <a:ext cx="7412834" cy="3138162"/>
          </a:xfrm>
        </p:spPr>
        <p:txBody>
          <a:bodyPr>
            <a:normAutofit/>
          </a:bodyPr>
          <a:lstStyle/>
          <a:p>
            <a:r>
              <a:rPr lang="fr-FR" sz="3600" dirty="0"/>
              <a:t>déplacer les pièces</a:t>
            </a:r>
          </a:p>
          <a:p>
            <a:r>
              <a:rPr lang="fr-FR" sz="3600" dirty="0"/>
              <a:t>Rotation les pièces</a:t>
            </a:r>
          </a:p>
          <a:p>
            <a:endParaRPr lang="fr-FR" sz="2800" dirty="0"/>
          </a:p>
        </p:txBody>
      </p:sp>
      <p:pic>
        <p:nvPicPr>
          <p:cNvPr id="5" name="Image 4">
            <a:extLst>
              <a:ext uri="{FF2B5EF4-FFF2-40B4-BE49-F238E27FC236}">
                <a16:creationId xmlns:a16="http://schemas.microsoft.com/office/drawing/2014/main" id="{0B1FABA7-0BD7-45A7-8BC5-5F2B3B54A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428913" y="542975"/>
            <a:ext cx="2857500" cy="2000250"/>
          </a:xfrm>
          <a:prstGeom prst="rect">
            <a:avLst/>
          </a:prstGeom>
        </p:spPr>
      </p:pic>
    </p:spTree>
    <p:extLst>
      <p:ext uri="{BB962C8B-B14F-4D97-AF65-F5344CB8AC3E}">
        <p14:creationId xmlns:p14="http://schemas.microsoft.com/office/powerpoint/2010/main" val="1768788088"/>
      </p:ext>
    </p:extLst>
  </p:cSld>
  <p:clrMapOvr>
    <a:masterClrMapping/>
  </p:clrMapOvr>
  <p:transition spd="slow" advTm="4885">
    <p:cove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タイトル 9"/>
          <p:cNvSpPr>
            <a:spLocks noGrp="1"/>
          </p:cNvSpPr>
          <p:nvPr>
            <p:ph type="title"/>
          </p:nvPr>
        </p:nvSpPr>
        <p:spPr/>
        <p:txBody>
          <a:bodyPr/>
          <a:lstStyle/>
          <a:p>
            <a:r>
              <a:rPr lang="en-US" altLang="ja-JP" b="1" dirty="0" err="1"/>
              <a:t>Pr</a:t>
            </a:r>
            <a:r>
              <a:rPr lang="ar-MA" altLang="ja-JP" b="1" dirty="0"/>
              <a:t>é</a:t>
            </a:r>
            <a:r>
              <a:rPr lang="en-US" altLang="ja-JP" b="1" dirty="0" err="1"/>
              <a:t>sentation</a:t>
            </a:r>
            <a:r>
              <a:rPr lang="en-US" altLang="ja-JP" b="1" dirty="0"/>
              <a:t> </a:t>
            </a:r>
            <a:r>
              <a:rPr lang="en-US" altLang="ja-JP" b="1" dirty="0">
                <a:solidFill>
                  <a:srgbClr val="00B0F0"/>
                </a:solidFill>
              </a:rPr>
              <a:t>G</a:t>
            </a:r>
            <a:r>
              <a:rPr lang="ar-MA" altLang="ja-JP" b="1" dirty="0">
                <a:solidFill>
                  <a:srgbClr val="00B0F0"/>
                </a:solidFill>
              </a:rPr>
              <a:t>é</a:t>
            </a:r>
            <a:r>
              <a:rPr lang="en-US" altLang="ja-JP" b="1" dirty="0">
                <a:solidFill>
                  <a:srgbClr val="00B0F0"/>
                </a:solidFill>
              </a:rPr>
              <a:t>n</a:t>
            </a:r>
            <a:r>
              <a:rPr lang="ar-MA" altLang="ja-JP" b="1" dirty="0">
                <a:solidFill>
                  <a:srgbClr val="00B0F0"/>
                </a:solidFill>
              </a:rPr>
              <a:t>é</a:t>
            </a:r>
            <a:r>
              <a:rPr lang="en-US" altLang="ja-JP" b="1" dirty="0" err="1">
                <a:solidFill>
                  <a:srgbClr val="00B0F0"/>
                </a:solidFill>
              </a:rPr>
              <a:t>ral</a:t>
            </a:r>
            <a:endParaRPr kumimoji="1" lang="ja-JP" altLang="en-US" dirty="0">
              <a:solidFill>
                <a:srgbClr val="00B0F0"/>
              </a:solidFill>
              <a:latin typeface="Route 159 Bold" pitchFamily="50" charset="0"/>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9</a:t>
            </a:fld>
            <a:endParaRPr lang="ja-JP" altLang="en-US" dirty="0"/>
          </a:p>
        </p:txBody>
      </p:sp>
      <p:sp>
        <p:nvSpPr>
          <p:cNvPr id="11" name="テキスト プレースホルダー 10"/>
          <p:cNvSpPr>
            <a:spLocks noGrp="1"/>
          </p:cNvSpPr>
          <p:nvPr>
            <p:ph type="body" sz="quarter" idx="13"/>
          </p:nvPr>
        </p:nvSpPr>
        <p:spPr/>
        <p:txBody>
          <a:bodyPr>
            <a:noAutofit/>
          </a:bodyPr>
          <a:lstStyle/>
          <a:p>
            <a:r>
              <a:rPr lang="fr-FR" sz="3200" b="1" dirty="0">
                <a:solidFill>
                  <a:schemeClr val="accent2"/>
                </a:solidFill>
              </a:rPr>
              <a:t>D</a:t>
            </a:r>
            <a:r>
              <a:rPr lang="ar-MA" sz="3200" b="1" dirty="0">
                <a:solidFill>
                  <a:schemeClr val="accent2"/>
                </a:solidFill>
              </a:rPr>
              <a:t>é</a:t>
            </a:r>
            <a:r>
              <a:rPr lang="fr-FR" sz="3200" b="1" dirty="0" err="1">
                <a:solidFill>
                  <a:schemeClr val="accent2"/>
                </a:solidFill>
              </a:rPr>
              <a:t>scription</a:t>
            </a:r>
            <a:endParaRPr kumimoji="1" lang="ja-JP" altLang="en-US" sz="2800" dirty="0"/>
          </a:p>
        </p:txBody>
      </p:sp>
      <p:sp>
        <p:nvSpPr>
          <p:cNvPr id="12" name="テキスト プレースホルダー 11"/>
          <p:cNvSpPr>
            <a:spLocks noGrp="1"/>
          </p:cNvSpPr>
          <p:nvPr>
            <p:ph type="body" sz="quarter" idx="21"/>
          </p:nvPr>
        </p:nvSpPr>
        <p:spPr/>
        <p:txBody>
          <a:bodyPr/>
          <a:lstStyle/>
          <a:p>
            <a:r>
              <a:rPr lang="fr-FR" sz="3200" b="1" dirty="0"/>
              <a:t>Zone du jeu</a:t>
            </a:r>
            <a:endParaRPr kumimoji="1" lang="ja-JP" altLang="en-US" sz="3200" dirty="0"/>
          </a:p>
        </p:txBody>
      </p:sp>
      <p:sp>
        <p:nvSpPr>
          <p:cNvPr id="13" name="テキスト プレースホルダー 12"/>
          <p:cNvSpPr>
            <a:spLocks noGrp="1"/>
          </p:cNvSpPr>
          <p:nvPr>
            <p:ph type="body" sz="quarter" idx="22"/>
          </p:nvPr>
        </p:nvSpPr>
        <p:spPr/>
        <p:txBody>
          <a:bodyPr/>
          <a:lstStyle/>
          <a:p>
            <a:r>
              <a:rPr lang="fr-FR" sz="3600" b="1" dirty="0"/>
              <a:t>Les pièces</a:t>
            </a:r>
            <a:endParaRPr kumimoji="1" lang="ja-JP" altLang="en-US" sz="3600" dirty="0"/>
          </a:p>
        </p:txBody>
      </p:sp>
      <p:sp>
        <p:nvSpPr>
          <p:cNvPr id="14" name="テキスト プレースホルダー 13"/>
          <p:cNvSpPr>
            <a:spLocks noGrp="1"/>
          </p:cNvSpPr>
          <p:nvPr>
            <p:ph type="body" sz="quarter" idx="23"/>
          </p:nvPr>
        </p:nvSpPr>
        <p:spPr/>
        <p:txBody>
          <a:bodyPr/>
          <a:lstStyle/>
          <a:p>
            <a:r>
              <a:rPr lang="fr-FR" b="1" dirty="0"/>
              <a:t> </a:t>
            </a:r>
            <a:r>
              <a:rPr lang="fr-FR" sz="3200" b="1" dirty="0"/>
              <a:t>Suppression des lignes remplis</a:t>
            </a:r>
            <a:endParaRPr lang="fr-FR" sz="3600" dirty="0"/>
          </a:p>
        </p:txBody>
      </p:sp>
      <p:sp>
        <p:nvSpPr>
          <p:cNvPr id="15" name="テキスト プレースホルダー 14"/>
          <p:cNvSpPr>
            <a:spLocks noGrp="1"/>
          </p:cNvSpPr>
          <p:nvPr>
            <p:ph type="body" sz="quarter" idx="24"/>
          </p:nvPr>
        </p:nvSpPr>
        <p:spPr>
          <a:xfrm>
            <a:off x="5686823" y="7831797"/>
            <a:ext cx="6528067" cy="720080"/>
          </a:xfrm>
        </p:spPr>
        <p:txBody>
          <a:bodyPr/>
          <a:lstStyle/>
          <a:p>
            <a:r>
              <a:rPr lang="fr-FR" sz="3200" b="1" dirty="0"/>
              <a:t>Game Over</a:t>
            </a:r>
            <a:endParaRPr kumimoji="1" lang="ja-JP" altLang="en-US" dirty="0"/>
          </a:p>
        </p:txBody>
      </p:sp>
    </p:spTree>
    <p:extLst>
      <p:ext uri="{BB962C8B-B14F-4D97-AF65-F5344CB8AC3E}">
        <p14:creationId xmlns:p14="http://schemas.microsoft.com/office/powerpoint/2010/main" val="470740425"/>
      </p:ext>
    </p:extLst>
  </p:cSld>
  <p:clrMapOvr>
    <a:masterClrMapping/>
  </p:clrMapOvr>
  <p:transition spd="slow" advTm="9045">
    <p:cover/>
  </p:transition>
</p:sld>
</file>

<file path=ppt/theme/theme1.xml><?xml version="1.0" encoding="utf-8"?>
<a:theme xmlns:a="http://schemas.openxmlformats.org/drawingml/2006/main" name="Vega - Header">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00FF"/>
      </a:hlink>
      <a:folHlink>
        <a:srgbClr val="800080"/>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prstDash val="sysDot"/>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kumimoji="1">
            <a:solidFill>
              <a:schemeClr val="accent6"/>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28575">
          <a:solidFill>
            <a:schemeClr val="tx2"/>
          </a:solidFill>
          <a:prstDash val="sysDot"/>
        </a:ln>
      </a:spPr>
      <a:bodyPr/>
      <a:lstStyle/>
      <a:style>
        <a:lnRef idx="1">
          <a:schemeClr val="accent1"/>
        </a:lnRef>
        <a:fillRef idx="0">
          <a:schemeClr val="accent1"/>
        </a:fillRef>
        <a:effectRef idx="0">
          <a:schemeClr val="accent1"/>
        </a:effectRef>
        <a:fontRef idx="minor">
          <a:schemeClr val="tx1"/>
        </a:fontRef>
      </a:style>
    </a:lnDef>
  </a:objectDefaults>
  <a:extraClrSchemeLst/>
</a:theme>
</file>

<file path=ppt/theme/theme2.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4.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19451</TotalTime>
  <Words>2092</Words>
  <Application>Microsoft Office PowerPoint</Application>
  <PresentationFormat>Personnalisé</PresentationFormat>
  <Paragraphs>262</Paragraphs>
  <Slides>27</Slides>
  <Notes>23</Notes>
  <HiddenSlides>0</HiddenSlides>
  <MMClips>0</MMClips>
  <ScaleCrop>false</ScaleCrop>
  <HeadingPairs>
    <vt:vector size="6" baseType="variant">
      <vt:variant>
        <vt:lpstr>Polices utilisées</vt:lpstr>
      </vt:variant>
      <vt:variant>
        <vt:i4>13</vt:i4>
      </vt:variant>
      <vt:variant>
        <vt:lpstr>Thème</vt:lpstr>
      </vt:variant>
      <vt:variant>
        <vt:i4>3</vt:i4>
      </vt:variant>
      <vt:variant>
        <vt:lpstr>Titres des diapositives</vt:lpstr>
      </vt:variant>
      <vt:variant>
        <vt:i4>27</vt:i4>
      </vt:variant>
    </vt:vector>
  </HeadingPairs>
  <TitlesOfParts>
    <vt:vector size="43" baseType="lpstr">
      <vt:lpstr>Arial</vt:lpstr>
      <vt:lpstr>Calibri</vt:lpstr>
      <vt:lpstr>Corbel</vt:lpstr>
      <vt:lpstr>Open Sans</vt:lpstr>
      <vt:lpstr>Open Sans Light</vt:lpstr>
      <vt:lpstr>Open Sans Semibold</vt:lpstr>
      <vt:lpstr>Route 159 Bold</vt:lpstr>
      <vt:lpstr>Route 159 Light</vt:lpstr>
      <vt:lpstr>Route 159 SemiBold</vt:lpstr>
      <vt:lpstr>Route 159 UltraLight</vt:lpstr>
      <vt:lpstr>Times New Roman</vt:lpstr>
      <vt:lpstr>Ubuntu Medium</vt:lpstr>
      <vt:lpstr>Wingdings</vt:lpstr>
      <vt:lpstr>Vega - Header</vt:lpstr>
      <vt:lpstr>Vega - Footer Only</vt:lpstr>
      <vt:lpstr>Vega - Free</vt:lpstr>
      <vt:lpstr>Présentation PowerPoint</vt:lpstr>
      <vt:lpstr>Réalisé par : Mohammed EL KHOU &amp; Mohammed KASMI</vt:lpstr>
      <vt:lpstr>PLAN</vt:lpstr>
      <vt:lpstr>Présentation PowerPoint</vt:lpstr>
      <vt:lpstr>L’évolution des jeux videos ( La marché Français )</vt:lpstr>
      <vt:lpstr>Présentation PowerPoint</vt:lpstr>
      <vt:lpstr>2. Présentation Général : Objectifs</vt:lpstr>
      <vt:lpstr>Présentation Général</vt:lpstr>
      <vt:lpstr>Présentation Général</vt:lpstr>
      <vt:lpstr>Zone du jeu</vt:lpstr>
      <vt:lpstr>Les pièces:</vt:lpstr>
      <vt:lpstr>Suppression des lignes remplis</vt:lpstr>
      <vt:lpstr>Game Over</vt:lpstr>
      <vt:lpstr>2. Présentation Général</vt:lpstr>
      <vt:lpstr>Présentation PowerPoint</vt:lpstr>
      <vt:lpstr>3.1. Diagramme de cas d’utilisation</vt:lpstr>
      <vt:lpstr>3.2. Diagramme de Séquence</vt:lpstr>
      <vt:lpstr>3.3.  Diagramme de  classes  </vt:lpstr>
      <vt:lpstr>Présentation PowerPoint</vt:lpstr>
      <vt:lpstr>Présentation PowerPoint</vt:lpstr>
      <vt:lpstr>Rèalisation d’application</vt:lpstr>
      <vt:lpstr>Test</vt:lpstr>
      <vt:lpstr>Présentation PowerPoint</vt:lpstr>
      <vt:lpstr>Conclusion &amp; Perspectives</vt:lpstr>
      <vt:lpstr>Merci pour votre Attention! </vt:lpstr>
      <vt:lpstr>Merci pour votre Attention!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mh mh</cp:lastModifiedBy>
  <cp:revision>517</cp:revision>
  <dcterms:created xsi:type="dcterms:W3CDTF">2015-09-05T11:42:45Z</dcterms:created>
  <dcterms:modified xsi:type="dcterms:W3CDTF">2019-07-19T01:42:42Z</dcterms:modified>
</cp:coreProperties>
</file>